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8" r:id="rId3"/>
    <p:sldId id="257" r:id="rId4"/>
    <p:sldId id="259" r:id="rId5"/>
    <p:sldId id="260" r:id="rId6"/>
    <p:sldId id="261" r:id="rId7"/>
    <p:sldId id="266" r:id="rId8"/>
    <p:sldId id="268" r:id="rId9"/>
    <p:sldId id="262" r:id="rId10"/>
    <p:sldId id="267" r:id="rId11"/>
    <p:sldId id="263" r:id="rId12"/>
    <p:sldId id="269" r:id="rId13"/>
    <p:sldId id="264" r:id="rId14"/>
    <p:sldId id="273" r:id="rId15"/>
    <p:sldId id="274" r:id="rId16"/>
    <p:sldId id="265"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3"/>
    <p:restoredTop sz="82143"/>
  </p:normalViewPr>
  <p:slideViewPr>
    <p:cSldViewPr snapToGrid="0" snapToObjects="1">
      <p:cViewPr>
        <p:scale>
          <a:sx n="87" d="100"/>
          <a:sy n="87" d="100"/>
        </p:scale>
        <p:origin x="176"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D67A51-FDBA-0F4C-8697-F4C7EB1FDBB7}" type="doc">
      <dgm:prSet loTypeId="urn:microsoft.com/office/officeart/2005/8/layout/lProcess3" loCatId="process" qsTypeId="urn:microsoft.com/office/officeart/2005/8/quickstyle/simple4" qsCatId="simple" csTypeId="urn:microsoft.com/office/officeart/2005/8/colors/accent1_2" csCatId="accent1"/>
      <dgm:spPr/>
      <dgm:t>
        <a:bodyPr/>
        <a:lstStyle/>
        <a:p>
          <a:endParaRPr lang="en-US"/>
        </a:p>
      </dgm:t>
    </dgm:pt>
    <dgm:pt modelId="{1F1E127E-BC7E-F841-A719-7B32883B493C}">
      <dgm:prSet/>
      <dgm:spPr/>
      <dgm:t>
        <a:bodyPr/>
        <a:lstStyle/>
        <a:p>
          <a:pPr rtl="0"/>
          <a:r>
            <a:rPr lang="en-US" smtClean="0"/>
            <a:t>Collaboration</a:t>
          </a:r>
          <a:endParaRPr lang="en-US"/>
        </a:p>
      </dgm:t>
    </dgm:pt>
    <dgm:pt modelId="{71EF9F41-3DB5-E14A-841A-0B804E9FFDF9}" type="parTrans" cxnId="{6A9C5B1C-632C-9349-81E4-C09532689739}">
      <dgm:prSet/>
      <dgm:spPr/>
      <dgm:t>
        <a:bodyPr/>
        <a:lstStyle/>
        <a:p>
          <a:endParaRPr lang="en-US"/>
        </a:p>
      </dgm:t>
    </dgm:pt>
    <dgm:pt modelId="{B3CDF545-2637-EB4D-8216-99AB7664085C}" type="sibTrans" cxnId="{6A9C5B1C-632C-9349-81E4-C09532689739}">
      <dgm:prSet/>
      <dgm:spPr/>
      <dgm:t>
        <a:bodyPr/>
        <a:lstStyle/>
        <a:p>
          <a:endParaRPr lang="en-US"/>
        </a:p>
      </dgm:t>
    </dgm:pt>
    <dgm:pt modelId="{1709C356-4B1F-D345-9FF6-DC02057F8A37}">
      <dgm:prSet/>
      <dgm:spPr/>
      <dgm:t>
        <a:bodyPr/>
        <a:lstStyle/>
        <a:p>
          <a:pPr rtl="0"/>
          <a:r>
            <a:rPr lang="en-US" smtClean="0"/>
            <a:t>Communication</a:t>
          </a:r>
          <a:endParaRPr lang="en-US"/>
        </a:p>
      </dgm:t>
    </dgm:pt>
    <dgm:pt modelId="{D46543EF-C255-C544-92A1-1E103E278806}" type="parTrans" cxnId="{7006586A-70B7-9545-AD7A-BBB21DB001DE}">
      <dgm:prSet/>
      <dgm:spPr/>
      <dgm:t>
        <a:bodyPr/>
        <a:lstStyle/>
        <a:p>
          <a:endParaRPr lang="en-US"/>
        </a:p>
      </dgm:t>
    </dgm:pt>
    <dgm:pt modelId="{83D5A848-F454-E24F-A4CD-6BF621685E8D}" type="sibTrans" cxnId="{7006586A-70B7-9545-AD7A-BBB21DB001DE}">
      <dgm:prSet/>
      <dgm:spPr/>
      <dgm:t>
        <a:bodyPr/>
        <a:lstStyle/>
        <a:p>
          <a:endParaRPr lang="en-US"/>
        </a:p>
      </dgm:t>
    </dgm:pt>
    <dgm:pt modelId="{1E6E3C7E-35D4-E14D-90B0-866959AB9617}">
      <dgm:prSet/>
      <dgm:spPr/>
      <dgm:t>
        <a:bodyPr/>
        <a:lstStyle/>
        <a:p>
          <a:pPr rtl="0"/>
          <a:r>
            <a:rPr lang="en-US" smtClean="0"/>
            <a:t>Critical Thinking</a:t>
          </a:r>
          <a:endParaRPr lang="en-US"/>
        </a:p>
      </dgm:t>
    </dgm:pt>
    <dgm:pt modelId="{48F8298B-4FA5-3E47-A6D4-313EFF28389E}" type="parTrans" cxnId="{45FA0A5A-D441-894D-B05A-99BD2533C29E}">
      <dgm:prSet/>
      <dgm:spPr/>
      <dgm:t>
        <a:bodyPr/>
        <a:lstStyle/>
        <a:p>
          <a:endParaRPr lang="en-US"/>
        </a:p>
      </dgm:t>
    </dgm:pt>
    <dgm:pt modelId="{46C01E9A-D0DA-9A4A-AAB5-CD6A5427A316}" type="sibTrans" cxnId="{45FA0A5A-D441-894D-B05A-99BD2533C29E}">
      <dgm:prSet/>
      <dgm:spPr/>
      <dgm:t>
        <a:bodyPr/>
        <a:lstStyle/>
        <a:p>
          <a:endParaRPr lang="en-US"/>
        </a:p>
      </dgm:t>
    </dgm:pt>
    <dgm:pt modelId="{53052C78-EA65-0848-B2F7-4C2588EC6506}">
      <dgm:prSet/>
      <dgm:spPr/>
      <dgm:t>
        <a:bodyPr/>
        <a:lstStyle/>
        <a:p>
          <a:pPr rtl="0"/>
          <a:r>
            <a:rPr lang="en-US" smtClean="0"/>
            <a:t>Creativity</a:t>
          </a:r>
          <a:endParaRPr lang="en-US"/>
        </a:p>
      </dgm:t>
    </dgm:pt>
    <dgm:pt modelId="{ABB3F9E8-7EE7-6A47-B512-F00760A6A6D2}" type="parTrans" cxnId="{CF8CF88E-EC41-424A-BE12-463D02F93A05}">
      <dgm:prSet/>
      <dgm:spPr/>
      <dgm:t>
        <a:bodyPr/>
        <a:lstStyle/>
        <a:p>
          <a:endParaRPr lang="en-US"/>
        </a:p>
      </dgm:t>
    </dgm:pt>
    <dgm:pt modelId="{FCB4EDB8-77B6-5F41-8856-A291D9EB4ABB}" type="sibTrans" cxnId="{CF8CF88E-EC41-424A-BE12-463D02F93A05}">
      <dgm:prSet/>
      <dgm:spPr/>
      <dgm:t>
        <a:bodyPr/>
        <a:lstStyle/>
        <a:p>
          <a:endParaRPr lang="en-US"/>
        </a:p>
      </dgm:t>
    </dgm:pt>
    <dgm:pt modelId="{3D920BEF-DCE6-7840-97A7-535B7A8C0B9F}" type="pres">
      <dgm:prSet presAssocID="{64D67A51-FDBA-0F4C-8697-F4C7EB1FDBB7}" presName="Name0" presStyleCnt="0">
        <dgm:presLayoutVars>
          <dgm:chPref val="3"/>
          <dgm:dir/>
          <dgm:animLvl val="lvl"/>
          <dgm:resizeHandles/>
        </dgm:presLayoutVars>
      </dgm:prSet>
      <dgm:spPr/>
    </dgm:pt>
    <dgm:pt modelId="{3624910F-761B-DE45-9EA8-78294FE03BB0}" type="pres">
      <dgm:prSet presAssocID="{1F1E127E-BC7E-F841-A719-7B32883B493C}" presName="horFlow" presStyleCnt="0"/>
      <dgm:spPr/>
    </dgm:pt>
    <dgm:pt modelId="{6F008062-2841-7341-AD43-72B1CF6DEE6B}" type="pres">
      <dgm:prSet presAssocID="{1F1E127E-BC7E-F841-A719-7B32883B493C}" presName="bigChev" presStyleLbl="node1" presStyleIdx="0" presStyleCnt="4" custLinFactX="-80998" custLinFactNeighborX="-100000" custLinFactNeighborY="2639"/>
      <dgm:spPr/>
    </dgm:pt>
    <dgm:pt modelId="{0A21A7E6-73CE-F245-868B-C79D78886F2B}" type="pres">
      <dgm:prSet presAssocID="{1F1E127E-BC7E-F841-A719-7B32883B493C}" presName="vSp" presStyleCnt="0"/>
      <dgm:spPr/>
    </dgm:pt>
    <dgm:pt modelId="{904CD6FE-5AF0-BA4F-ABDE-FCB97A1509D0}" type="pres">
      <dgm:prSet presAssocID="{1709C356-4B1F-D345-9FF6-DC02057F8A37}" presName="horFlow" presStyleCnt="0"/>
      <dgm:spPr/>
    </dgm:pt>
    <dgm:pt modelId="{95D8D53E-7717-804A-A8EA-8601B0A8AAE3}" type="pres">
      <dgm:prSet presAssocID="{1709C356-4B1F-D345-9FF6-DC02057F8A37}" presName="bigChev" presStyleLbl="node1" presStyleIdx="1" presStyleCnt="4" custLinFactX="-11343" custLinFactNeighborX="-100000" custLinFactNeighborY="-5277"/>
      <dgm:spPr/>
    </dgm:pt>
    <dgm:pt modelId="{C47E8FD6-A300-C340-A91E-AA21CD615EA7}" type="pres">
      <dgm:prSet presAssocID="{1709C356-4B1F-D345-9FF6-DC02057F8A37}" presName="vSp" presStyleCnt="0"/>
      <dgm:spPr/>
    </dgm:pt>
    <dgm:pt modelId="{1D964870-E343-7F4B-9818-3CCE6D1B9C4C}" type="pres">
      <dgm:prSet presAssocID="{1E6E3C7E-35D4-E14D-90B0-866959AB9617}" presName="horFlow" presStyleCnt="0"/>
      <dgm:spPr/>
    </dgm:pt>
    <dgm:pt modelId="{E81CBB44-359D-A644-B879-7B690FBD2679}" type="pres">
      <dgm:prSet presAssocID="{1E6E3C7E-35D4-E14D-90B0-866959AB9617}" presName="bigChev" presStyleLbl="node1" presStyleIdx="2" presStyleCnt="4" custLinFactNeighborX="-36411" custLinFactNeighborY="-7915"/>
      <dgm:spPr/>
    </dgm:pt>
    <dgm:pt modelId="{9DC79E73-27A0-194B-AF22-EF2D1D60405B}" type="pres">
      <dgm:prSet presAssocID="{1E6E3C7E-35D4-E14D-90B0-866959AB9617}" presName="vSp" presStyleCnt="0"/>
      <dgm:spPr/>
    </dgm:pt>
    <dgm:pt modelId="{434182F0-4611-B748-9196-AACF6011DA2C}" type="pres">
      <dgm:prSet presAssocID="{53052C78-EA65-0848-B2F7-4C2588EC6506}" presName="horFlow" presStyleCnt="0"/>
      <dgm:spPr/>
    </dgm:pt>
    <dgm:pt modelId="{39B3D5C5-EBAC-9F4A-B920-8D074D99EC38}" type="pres">
      <dgm:prSet presAssocID="{53052C78-EA65-0848-B2F7-4C2588EC6506}" presName="bigChev" presStyleLbl="node1" presStyleIdx="3" presStyleCnt="4" custLinFactNeighborX="50000" custLinFactNeighborY="-7915"/>
      <dgm:spPr/>
    </dgm:pt>
  </dgm:ptLst>
  <dgm:cxnLst>
    <dgm:cxn modelId="{45FA0A5A-D441-894D-B05A-99BD2533C29E}" srcId="{64D67A51-FDBA-0F4C-8697-F4C7EB1FDBB7}" destId="{1E6E3C7E-35D4-E14D-90B0-866959AB9617}" srcOrd="2" destOrd="0" parTransId="{48F8298B-4FA5-3E47-A6D4-313EFF28389E}" sibTransId="{46C01E9A-D0DA-9A4A-AAB5-CD6A5427A316}"/>
    <dgm:cxn modelId="{7006586A-70B7-9545-AD7A-BBB21DB001DE}" srcId="{64D67A51-FDBA-0F4C-8697-F4C7EB1FDBB7}" destId="{1709C356-4B1F-D345-9FF6-DC02057F8A37}" srcOrd="1" destOrd="0" parTransId="{D46543EF-C255-C544-92A1-1E103E278806}" sibTransId="{83D5A848-F454-E24F-A4CD-6BF621685E8D}"/>
    <dgm:cxn modelId="{6A9C5B1C-632C-9349-81E4-C09532689739}" srcId="{64D67A51-FDBA-0F4C-8697-F4C7EB1FDBB7}" destId="{1F1E127E-BC7E-F841-A719-7B32883B493C}" srcOrd="0" destOrd="0" parTransId="{71EF9F41-3DB5-E14A-841A-0B804E9FFDF9}" sibTransId="{B3CDF545-2637-EB4D-8216-99AB7664085C}"/>
    <dgm:cxn modelId="{C2FB07BB-E7CB-6244-A784-927745F5E883}" type="presOf" srcId="{1F1E127E-BC7E-F841-A719-7B32883B493C}" destId="{6F008062-2841-7341-AD43-72B1CF6DEE6B}" srcOrd="0" destOrd="0" presId="urn:microsoft.com/office/officeart/2005/8/layout/lProcess3"/>
    <dgm:cxn modelId="{CF8CF88E-EC41-424A-BE12-463D02F93A05}" srcId="{64D67A51-FDBA-0F4C-8697-F4C7EB1FDBB7}" destId="{53052C78-EA65-0848-B2F7-4C2588EC6506}" srcOrd="3" destOrd="0" parTransId="{ABB3F9E8-7EE7-6A47-B512-F00760A6A6D2}" sibTransId="{FCB4EDB8-77B6-5F41-8856-A291D9EB4ABB}"/>
    <dgm:cxn modelId="{6B381B36-65DA-024E-91B6-048FB6B2524D}" type="presOf" srcId="{1709C356-4B1F-D345-9FF6-DC02057F8A37}" destId="{95D8D53E-7717-804A-A8EA-8601B0A8AAE3}" srcOrd="0" destOrd="0" presId="urn:microsoft.com/office/officeart/2005/8/layout/lProcess3"/>
    <dgm:cxn modelId="{3BAC2938-4056-AB4A-BA04-A3DC2C88B0EF}" type="presOf" srcId="{64D67A51-FDBA-0F4C-8697-F4C7EB1FDBB7}" destId="{3D920BEF-DCE6-7840-97A7-535B7A8C0B9F}" srcOrd="0" destOrd="0" presId="urn:microsoft.com/office/officeart/2005/8/layout/lProcess3"/>
    <dgm:cxn modelId="{4555D6C9-701B-6447-9C16-424D3DF13696}" type="presOf" srcId="{1E6E3C7E-35D4-E14D-90B0-866959AB9617}" destId="{E81CBB44-359D-A644-B879-7B690FBD2679}" srcOrd="0" destOrd="0" presId="urn:microsoft.com/office/officeart/2005/8/layout/lProcess3"/>
    <dgm:cxn modelId="{BB26D0FE-01B0-9745-B95F-5F43A3EA0263}" type="presOf" srcId="{53052C78-EA65-0848-B2F7-4C2588EC6506}" destId="{39B3D5C5-EBAC-9F4A-B920-8D074D99EC38}" srcOrd="0" destOrd="0" presId="urn:microsoft.com/office/officeart/2005/8/layout/lProcess3"/>
    <dgm:cxn modelId="{07B172F8-4803-DD4B-8089-5B279ABCF6C7}" type="presParOf" srcId="{3D920BEF-DCE6-7840-97A7-535B7A8C0B9F}" destId="{3624910F-761B-DE45-9EA8-78294FE03BB0}" srcOrd="0" destOrd="0" presId="urn:microsoft.com/office/officeart/2005/8/layout/lProcess3"/>
    <dgm:cxn modelId="{D6600D65-4C2A-0C4D-B7A5-47CEBAC505BB}" type="presParOf" srcId="{3624910F-761B-DE45-9EA8-78294FE03BB0}" destId="{6F008062-2841-7341-AD43-72B1CF6DEE6B}" srcOrd="0" destOrd="0" presId="urn:microsoft.com/office/officeart/2005/8/layout/lProcess3"/>
    <dgm:cxn modelId="{28D7411A-7219-FB44-86B9-282EA368A031}" type="presParOf" srcId="{3D920BEF-DCE6-7840-97A7-535B7A8C0B9F}" destId="{0A21A7E6-73CE-F245-868B-C79D78886F2B}" srcOrd="1" destOrd="0" presId="urn:microsoft.com/office/officeart/2005/8/layout/lProcess3"/>
    <dgm:cxn modelId="{93EC876F-E763-E647-BD6A-254C0FEBADA3}" type="presParOf" srcId="{3D920BEF-DCE6-7840-97A7-535B7A8C0B9F}" destId="{904CD6FE-5AF0-BA4F-ABDE-FCB97A1509D0}" srcOrd="2" destOrd="0" presId="urn:microsoft.com/office/officeart/2005/8/layout/lProcess3"/>
    <dgm:cxn modelId="{110E5457-08E5-4743-866E-DD61531247CC}" type="presParOf" srcId="{904CD6FE-5AF0-BA4F-ABDE-FCB97A1509D0}" destId="{95D8D53E-7717-804A-A8EA-8601B0A8AAE3}" srcOrd="0" destOrd="0" presId="urn:microsoft.com/office/officeart/2005/8/layout/lProcess3"/>
    <dgm:cxn modelId="{03F9250F-52F1-0C45-B5B9-6B7F19887CAC}" type="presParOf" srcId="{3D920BEF-DCE6-7840-97A7-535B7A8C0B9F}" destId="{C47E8FD6-A300-C340-A91E-AA21CD615EA7}" srcOrd="3" destOrd="0" presId="urn:microsoft.com/office/officeart/2005/8/layout/lProcess3"/>
    <dgm:cxn modelId="{FD815591-52BF-0B44-864E-0C336863BECB}" type="presParOf" srcId="{3D920BEF-DCE6-7840-97A7-535B7A8C0B9F}" destId="{1D964870-E343-7F4B-9818-3CCE6D1B9C4C}" srcOrd="4" destOrd="0" presId="urn:microsoft.com/office/officeart/2005/8/layout/lProcess3"/>
    <dgm:cxn modelId="{E829DD39-F65C-8944-930E-2CF404995A61}" type="presParOf" srcId="{1D964870-E343-7F4B-9818-3CCE6D1B9C4C}" destId="{E81CBB44-359D-A644-B879-7B690FBD2679}" srcOrd="0" destOrd="0" presId="urn:microsoft.com/office/officeart/2005/8/layout/lProcess3"/>
    <dgm:cxn modelId="{07594020-D885-0D44-A2E3-C27616C3B596}" type="presParOf" srcId="{3D920BEF-DCE6-7840-97A7-535B7A8C0B9F}" destId="{9DC79E73-27A0-194B-AF22-EF2D1D60405B}" srcOrd="5" destOrd="0" presId="urn:microsoft.com/office/officeart/2005/8/layout/lProcess3"/>
    <dgm:cxn modelId="{3B7293E7-E394-1045-A3BF-4D04F8F0BD67}" type="presParOf" srcId="{3D920BEF-DCE6-7840-97A7-535B7A8C0B9F}" destId="{434182F0-4611-B748-9196-AACF6011DA2C}" srcOrd="6" destOrd="0" presId="urn:microsoft.com/office/officeart/2005/8/layout/lProcess3"/>
    <dgm:cxn modelId="{4E9C7609-A577-E645-BCA8-B987AA713CBB}" type="presParOf" srcId="{434182F0-4611-B748-9196-AACF6011DA2C}" destId="{39B3D5C5-EBAC-9F4A-B920-8D074D99EC38}"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9EF45F-85BB-1949-B08E-0FFA664B5D8C}" type="doc">
      <dgm:prSet loTypeId="urn:microsoft.com/office/officeart/2005/8/layout/equation1" loCatId="process" qsTypeId="urn:microsoft.com/office/officeart/2005/8/quickstyle/simple4" qsCatId="simple" csTypeId="urn:microsoft.com/office/officeart/2005/8/colors/accent1_2" csCatId="accent1"/>
      <dgm:spPr/>
      <dgm:t>
        <a:bodyPr/>
        <a:lstStyle/>
        <a:p>
          <a:endParaRPr lang="en-US"/>
        </a:p>
      </dgm:t>
    </dgm:pt>
    <dgm:pt modelId="{FC49F08E-CFD9-F94A-B657-29ADE2113C6B}">
      <dgm:prSet/>
      <dgm:spPr/>
      <dgm:t>
        <a:bodyPr/>
        <a:lstStyle/>
        <a:p>
          <a:pPr rtl="0"/>
          <a:r>
            <a:rPr lang="en-US" dirty="0" smtClean="0"/>
            <a:t>21</a:t>
          </a:r>
          <a:r>
            <a:rPr lang="en-US" baseline="30000" dirty="0" smtClean="0"/>
            <a:t>st</a:t>
          </a:r>
          <a:r>
            <a:rPr lang="en-US" dirty="0" smtClean="0"/>
            <a:t> Century Skills</a:t>
          </a:r>
          <a:endParaRPr lang="en-US" dirty="0"/>
        </a:p>
      </dgm:t>
    </dgm:pt>
    <dgm:pt modelId="{937CD757-A75F-F14B-8514-1C3C143A68C7}" type="parTrans" cxnId="{EB46DE32-7A3F-F646-BB22-23F1E00F881B}">
      <dgm:prSet/>
      <dgm:spPr/>
      <dgm:t>
        <a:bodyPr/>
        <a:lstStyle/>
        <a:p>
          <a:endParaRPr lang="en-US"/>
        </a:p>
      </dgm:t>
    </dgm:pt>
    <dgm:pt modelId="{C8BC21AE-B021-5249-A80C-798AA842AE2E}" type="sibTrans" cxnId="{EB46DE32-7A3F-F646-BB22-23F1E00F881B}">
      <dgm:prSet/>
      <dgm:spPr/>
      <dgm:t>
        <a:bodyPr/>
        <a:lstStyle/>
        <a:p>
          <a:endParaRPr lang="en-US"/>
        </a:p>
      </dgm:t>
    </dgm:pt>
    <dgm:pt modelId="{00D54192-CC83-C044-BF7D-AB9EBD8346A2}" type="pres">
      <dgm:prSet presAssocID="{B89EF45F-85BB-1949-B08E-0FFA664B5D8C}" presName="linearFlow" presStyleCnt="0">
        <dgm:presLayoutVars>
          <dgm:dir/>
          <dgm:resizeHandles val="exact"/>
        </dgm:presLayoutVars>
      </dgm:prSet>
      <dgm:spPr/>
    </dgm:pt>
    <dgm:pt modelId="{3AC54049-E4A3-7442-97CF-E48332D90B61}" type="pres">
      <dgm:prSet presAssocID="{FC49F08E-CFD9-F94A-B657-29ADE2113C6B}" presName="node" presStyleLbl="node1" presStyleIdx="0" presStyleCnt="1">
        <dgm:presLayoutVars>
          <dgm:bulletEnabled val="1"/>
        </dgm:presLayoutVars>
      </dgm:prSet>
      <dgm:spPr/>
    </dgm:pt>
  </dgm:ptLst>
  <dgm:cxnLst>
    <dgm:cxn modelId="{90A599D8-07B8-744C-9AA9-52892BF6B468}" type="presOf" srcId="{B89EF45F-85BB-1949-B08E-0FFA664B5D8C}" destId="{00D54192-CC83-C044-BF7D-AB9EBD8346A2}" srcOrd="0" destOrd="0" presId="urn:microsoft.com/office/officeart/2005/8/layout/equation1"/>
    <dgm:cxn modelId="{EB46DE32-7A3F-F646-BB22-23F1E00F881B}" srcId="{B89EF45F-85BB-1949-B08E-0FFA664B5D8C}" destId="{FC49F08E-CFD9-F94A-B657-29ADE2113C6B}" srcOrd="0" destOrd="0" parTransId="{937CD757-A75F-F14B-8514-1C3C143A68C7}" sibTransId="{C8BC21AE-B021-5249-A80C-798AA842AE2E}"/>
    <dgm:cxn modelId="{E8B4AE43-4FE3-3E41-837D-85EE5660B650}" type="presOf" srcId="{FC49F08E-CFD9-F94A-B657-29ADE2113C6B}" destId="{3AC54049-E4A3-7442-97CF-E48332D90B61}" srcOrd="0" destOrd="0" presId="urn:microsoft.com/office/officeart/2005/8/layout/equation1"/>
    <dgm:cxn modelId="{0D703F1A-6831-F04C-B57E-466749008734}" type="presParOf" srcId="{00D54192-CC83-C044-BF7D-AB9EBD8346A2}" destId="{3AC54049-E4A3-7442-97CF-E48332D90B61}" srcOrd="0"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4A09A6-E73D-5142-9397-3D6B6EA5757D}" type="doc">
      <dgm:prSet loTypeId="urn:microsoft.com/office/officeart/2005/8/layout/hProcess11" loCatId="process" qsTypeId="urn:microsoft.com/office/officeart/2005/8/quickstyle/simple4" qsCatId="simple" csTypeId="urn:microsoft.com/office/officeart/2005/8/colors/accent1_2" csCatId="accent1"/>
      <dgm:spPr/>
      <dgm:t>
        <a:bodyPr/>
        <a:lstStyle/>
        <a:p>
          <a:endParaRPr lang="en-US"/>
        </a:p>
      </dgm:t>
    </dgm:pt>
    <dgm:pt modelId="{4A93861E-CAE1-1D48-9428-270E4374F4CD}">
      <dgm:prSet/>
      <dgm:spPr/>
      <dgm:t>
        <a:bodyPr/>
        <a:lstStyle/>
        <a:p>
          <a:pPr rtl="0"/>
          <a:r>
            <a:rPr lang="en-US" dirty="0" smtClean="0"/>
            <a:t>Discovery</a:t>
          </a:r>
          <a:endParaRPr lang="en-US" dirty="0"/>
        </a:p>
      </dgm:t>
    </dgm:pt>
    <dgm:pt modelId="{4B75FB88-B177-6C4C-B0C0-78AC9DD87F1A}" type="parTrans" cxnId="{910C70C4-0B6E-9F47-B2B3-DEB3A5A99BE5}">
      <dgm:prSet/>
      <dgm:spPr/>
      <dgm:t>
        <a:bodyPr/>
        <a:lstStyle/>
        <a:p>
          <a:endParaRPr lang="en-US"/>
        </a:p>
      </dgm:t>
    </dgm:pt>
    <dgm:pt modelId="{940F5798-B7C7-D149-8885-B75F6A85B8E0}" type="sibTrans" cxnId="{910C70C4-0B6E-9F47-B2B3-DEB3A5A99BE5}">
      <dgm:prSet/>
      <dgm:spPr/>
      <dgm:t>
        <a:bodyPr/>
        <a:lstStyle/>
        <a:p>
          <a:endParaRPr lang="en-US"/>
        </a:p>
      </dgm:t>
    </dgm:pt>
    <dgm:pt modelId="{B89C6DA6-DC17-4E46-840B-81337556A1DE}">
      <dgm:prSet/>
      <dgm:spPr/>
      <dgm:t>
        <a:bodyPr/>
        <a:lstStyle/>
        <a:p>
          <a:pPr rtl="0"/>
          <a:r>
            <a:rPr lang="en-US" smtClean="0"/>
            <a:t>Interpretation</a:t>
          </a:r>
          <a:endParaRPr lang="en-US"/>
        </a:p>
      </dgm:t>
    </dgm:pt>
    <dgm:pt modelId="{08431D06-9EC9-9C46-8B1E-248BD8667BA9}" type="parTrans" cxnId="{55882FD4-28FF-1742-91C2-AF1B6E19D1E7}">
      <dgm:prSet/>
      <dgm:spPr/>
      <dgm:t>
        <a:bodyPr/>
        <a:lstStyle/>
        <a:p>
          <a:endParaRPr lang="en-US"/>
        </a:p>
      </dgm:t>
    </dgm:pt>
    <dgm:pt modelId="{EF69FAE2-928A-8546-8FAB-479CAC44EFB1}" type="sibTrans" cxnId="{55882FD4-28FF-1742-91C2-AF1B6E19D1E7}">
      <dgm:prSet/>
      <dgm:spPr/>
      <dgm:t>
        <a:bodyPr/>
        <a:lstStyle/>
        <a:p>
          <a:endParaRPr lang="en-US"/>
        </a:p>
      </dgm:t>
    </dgm:pt>
    <dgm:pt modelId="{82082D63-E5FF-3643-8736-AAEC9CE7B89C}">
      <dgm:prSet/>
      <dgm:spPr/>
      <dgm:t>
        <a:bodyPr/>
        <a:lstStyle/>
        <a:p>
          <a:pPr rtl="0"/>
          <a:r>
            <a:rPr lang="en-US" smtClean="0"/>
            <a:t>Ideation</a:t>
          </a:r>
          <a:endParaRPr lang="en-US"/>
        </a:p>
      </dgm:t>
    </dgm:pt>
    <dgm:pt modelId="{7CD1887A-59AA-ED43-BAED-14A7CDF4A892}" type="parTrans" cxnId="{F71044DE-3ED6-174A-B2C4-9DDBF78FE898}">
      <dgm:prSet/>
      <dgm:spPr/>
      <dgm:t>
        <a:bodyPr/>
        <a:lstStyle/>
        <a:p>
          <a:endParaRPr lang="en-US"/>
        </a:p>
      </dgm:t>
    </dgm:pt>
    <dgm:pt modelId="{F12B9C72-9802-9244-A628-80EBE81B08FF}" type="sibTrans" cxnId="{F71044DE-3ED6-174A-B2C4-9DDBF78FE898}">
      <dgm:prSet/>
      <dgm:spPr/>
      <dgm:t>
        <a:bodyPr/>
        <a:lstStyle/>
        <a:p>
          <a:endParaRPr lang="en-US"/>
        </a:p>
      </dgm:t>
    </dgm:pt>
    <dgm:pt modelId="{31CD46AF-1D30-4A4A-86B0-065DD671E7C5}">
      <dgm:prSet/>
      <dgm:spPr/>
      <dgm:t>
        <a:bodyPr/>
        <a:lstStyle/>
        <a:p>
          <a:pPr rtl="0"/>
          <a:r>
            <a:rPr lang="en-US" smtClean="0"/>
            <a:t>Experimentation</a:t>
          </a:r>
          <a:endParaRPr lang="en-US"/>
        </a:p>
      </dgm:t>
    </dgm:pt>
    <dgm:pt modelId="{BDC2FAB7-933B-D248-8FAE-D5A16798AA36}" type="parTrans" cxnId="{E2EFFAB5-AF6C-194C-89E9-284DC3BA683B}">
      <dgm:prSet/>
      <dgm:spPr/>
      <dgm:t>
        <a:bodyPr/>
        <a:lstStyle/>
        <a:p>
          <a:endParaRPr lang="en-US"/>
        </a:p>
      </dgm:t>
    </dgm:pt>
    <dgm:pt modelId="{5B81EC25-85F6-6D43-9F17-1FA082D0E6E5}" type="sibTrans" cxnId="{E2EFFAB5-AF6C-194C-89E9-284DC3BA683B}">
      <dgm:prSet/>
      <dgm:spPr/>
      <dgm:t>
        <a:bodyPr/>
        <a:lstStyle/>
        <a:p>
          <a:endParaRPr lang="en-US"/>
        </a:p>
      </dgm:t>
    </dgm:pt>
    <dgm:pt modelId="{DAC638C3-D8F6-F841-81A5-B2C106910759}">
      <dgm:prSet/>
      <dgm:spPr/>
      <dgm:t>
        <a:bodyPr/>
        <a:lstStyle/>
        <a:p>
          <a:pPr rtl="0"/>
          <a:r>
            <a:rPr lang="en-US" smtClean="0"/>
            <a:t>Evolution</a:t>
          </a:r>
          <a:endParaRPr lang="en-US"/>
        </a:p>
      </dgm:t>
    </dgm:pt>
    <dgm:pt modelId="{883F8E30-C4B6-2E45-9A96-8FD44FD7933A}" type="parTrans" cxnId="{050C5876-C7C5-C44D-BC53-55D0C5505875}">
      <dgm:prSet/>
      <dgm:spPr/>
      <dgm:t>
        <a:bodyPr/>
        <a:lstStyle/>
        <a:p>
          <a:endParaRPr lang="en-US"/>
        </a:p>
      </dgm:t>
    </dgm:pt>
    <dgm:pt modelId="{B2DD4E6D-76FC-5245-8D62-0B9DEE80EDC0}" type="sibTrans" cxnId="{050C5876-C7C5-C44D-BC53-55D0C5505875}">
      <dgm:prSet/>
      <dgm:spPr/>
      <dgm:t>
        <a:bodyPr/>
        <a:lstStyle/>
        <a:p>
          <a:endParaRPr lang="en-US"/>
        </a:p>
      </dgm:t>
    </dgm:pt>
    <dgm:pt modelId="{61A7C6E3-855D-104E-9B6C-E14CDBA0C4C4}" type="pres">
      <dgm:prSet presAssocID="{454A09A6-E73D-5142-9397-3D6B6EA5757D}" presName="Name0" presStyleCnt="0">
        <dgm:presLayoutVars>
          <dgm:dir/>
          <dgm:resizeHandles val="exact"/>
        </dgm:presLayoutVars>
      </dgm:prSet>
      <dgm:spPr/>
    </dgm:pt>
    <dgm:pt modelId="{4B66E629-C8F6-9740-9DFE-32A41BFA8FB8}" type="pres">
      <dgm:prSet presAssocID="{454A09A6-E73D-5142-9397-3D6B6EA5757D}" presName="arrow" presStyleLbl="bgShp" presStyleIdx="0" presStyleCnt="1"/>
      <dgm:spPr/>
    </dgm:pt>
    <dgm:pt modelId="{649BE0C0-2BCA-1F46-A5FC-B7F9EC239936}" type="pres">
      <dgm:prSet presAssocID="{454A09A6-E73D-5142-9397-3D6B6EA5757D}" presName="points" presStyleCnt="0"/>
      <dgm:spPr/>
    </dgm:pt>
    <dgm:pt modelId="{09FE4D63-E4B9-3948-B531-D69BA015DAA6}" type="pres">
      <dgm:prSet presAssocID="{4A93861E-CAE1-1D48-9428-270E4374F4CD}" presName="compositeA" presStyleCnt="0"/>
      <dgm:spPr/>
    </dgm:pt>
    <dgm:pt modelId="{38659990-A835-D844-9E97-F679516CE259}" type="pres">
      <dgm:prSet presAssocID="{4A93861E-CAE1-1D48-9428-270E4374F4CD}" presName="textA" presStyleLbl="revTx" presStyleIdx="0" presStyleCnt="5">
        <dgm:presLayoutVars>
          <dgm:bulletEnabled val="1"/>
        </dgm:presLayoutVars>
      </dgm:prSet>
      <dgm:spPr/>
    </dgm:pt>
    <dgm:pt modelId="{02940417-3046-8643-99A9-99B39CCA994A}" type="pres">
      <dgm:prSet presAssocID="{4A93861E-CAE1-1D48-9428-270E4374F4CD}" presName="circleA" presStyleLbl="node1" presStyleIdx="0" presStyleCnt="5"/>
      <dgm:spPr/>
    </dgm:pt>
    <dgm:pt modelId="{1ADC509F-C959-6244-B583-9BB02131F86F}" type="pres">
      <dgm:prSet presAssocID="{4A93861E-CAE1-1D48-9428-270E4374F4CD}" presName="spaceA" presStyleCnt="0"/>
      <dgm:spPr/>
    </dgm:pt>
    <dgm:pt modelId="{F773DC8F-5BA4-0547-B5DB-B8287AE160B3}" type="pres">
      <dgm:prSet presAssocID="{940F5798-B7C7-D149-8885-B75F6A85B8E0}" presName="space" presStyleCnt="0"/>
      <dgm:spPr/>
    </dgm:pt>
    <dgm:pt modelId="{54A6762E-5C76-814B-A552-472F81E4C080}" type="pres">
      <dgm:prSet presAssocID="{B89C6DA6-DC17-4E46-840B-81337556A1DE}" presName="compositeB" presStyleCnt="0"/>
      <dgm:spPr/>
    </dgm:pt>
    <dgm:pt modelId="{45F0AB01-4C6E-4E42-B5D7-547D158A1D03}" type="pres">
      <dgm:prSet presAssocID="{B89C6DA6-DC17-4E46-840B-81337556A1DE}" presName="textB" presStyleLbl="revTx" presStyleIdx="1" presStyleCnt="5">
        <dgm:presLayoutVars>
          <dgm:bulletEnabled val="1"/>
        </dgm:presLayoutVars>
      </dgm:prSet>
      <dgm:spPr/>
    </dgm:pt>
    <dgm:pt modelId="{9BCDB8F7-E760-5043-8932-77E37FCD0D30}" type="pres">
      <dgm:prSet presAssocID="{B89C6DA6-DC17-4E46-840B-81337556A1DE}" presName="circleB" presStyleLbl="node1" presStyleIdx="1" presStyleCnt="5"/>
      <dgm:spPr/>
    </dgm:pt>
    <dgm:pt modelId="{1F16D280-BBA0-6D44-9D5F-D6B334A6102E}" type="pres">
      <dgm:prSet presAssocID="{B89C6DA6-DC17-4E46-840B-81337556A1DE}" presName="spaceB" presStyleCnt="0"/>
      <dgm:spPr/>
    </dgm:pt>
    <dgm:pt modelId="{96A25D8D-DC48-214C-8F01-B5939A4DEAA1}" type="pres">
      <dgm:prSet presAssocID="{EF69FAE2-928A-8546-8FAB-479CAC44EFB1}" presName="space" presStyleCnt="0"/>
      <dgm:spPr/>
    </dgm:pt>
    <dgm:pt modelId="{DDAB5D0A-EF45-6742-BFF3-D50B913B0B91}" type="pres">
      <dgm:prSet presAssocID="{82082D63-E5FF-3643-8736-AAEC9CE7B89C}" presName="compositeA" presStyleCnt="0"/>
      <dgm:spPr/>
    </dgm:pt>
    <dgm:pt modelId="{DB167EBF-C6FA-3449-8A5D-7E704EBDF171}" type="pres">
      <dgm:prSet presAssocID="{82082D63-E5FF-3643-8736-AAEC9CE7B89C}" presName="textA" presStyleLbl="revTx" presStyleIdx="2" presStyleCnt="5">
        <dgm:presLayoutVars>
          <dgm:bulletEnabled val="1"/>
        </dgm:presLayoutVars>
      </dgm:prSet>
      <dgm:spPr/>
    </dgm:pt>
    <dgm:pt modelId="{70EDA110-B5AC-C941-B5C7-D2DA31D38A1F}" type="pres">
      <dgm:prSet presAssocID="{82082D63-E5FF-3643-8736-AAEC9CE7B89C}" presName="circleA" presStyleLbl="node1" presStyleIdx="2" presStyleCnt="5"/>
      <dgm:spPr/>
    </dgm:pt>
    <dgm:pt modelId="{0D348292-53A9-A144-BA5F-999D8CDEB10F}" type="pres">
      <dgm:prSet presAssocID="{82082D63-E5FF-3643-8736-AAEC9CE7B89C}" presName="spaceA" presStyleCnt="0"/>
      <dgm:spPr/>
    </dgm:pt>
    <dgm:pt modelId="{F53C68AD-DC50-6A42-BCEB-68A37584516D}" type="pres">
      <dgm:prSet presAssocID="{F12B9C72-9802-9244-A628-80EBE81B08FF}" presName="space" presStyleCnt="0"/>
      <dgm:spPr/>
    </dgm:pt>
    <dgm:pt modelId="{045B7DE1-7C2C-244D-96D7-4F2C518E351E}" type="pres">
      <dgm:prSet presAssocID="{31CD46AF-1D30-4A4A-86B0-065DD671E7C5}" presName="compositeB" presStyleCnt="0"/>
      <dgm:spPr/>
    </dgm:pt>
    <dgm:pt modelId="{1D90C579-0CC3-C04C-90FE-3B901AC238A9}" type="pres">
      <dgm:prSet presAssocID="{31CD46AF-1D30-4A4A-86B0-065DD671E7C5}" presName="textB" presStyleLbl="revTx" presStyleIdx="3" presStyleCnt="5">
        <dgm:presLayoutVars>
          <dgm:bulletEnabled val="1"/>
        </dgm:presLayoutVars>
      </dgm:prSet>
      <dgm:spPr/>
    </dgm:pt>
    <dgm:pt modelId="{A7E87A20-51BD-5542-95EA-292A3E2B90DC}" type="pres">
      <dgm:prSet presAssocID="{31CD46AF-1D30-4A4A-86B0-065DD671E7C5}" presName="circleB" presStyleLbl="node1" presStyleIdx="3" presStyleCnt="5"/>
      <dgm:spPr/>
    </dgm:pt>
    <dgm:pt modelId="{8ABB4B0D-8064-3644-8107-864B7841369D}" type="pres">
      <dgm:prSet presAssocID="{31CD46AF-1D30-4A4A-86B0-065DD671E7C5}" presName="spaceB" presStyleCnt="0"/>
      <dgm:spPr/>
    </dgm:pt>
    <dgm:pt modelId="{C819F47F-70B2-5343-9C92-DEF5ABD71251}" type="pres">
      <dgm:prSet presAssocID="{5B81EC25-85F6-6D43-9F17-1FA082D0E6E5}" presName="space" presStyleCnt="0"/>
      <dgm:spPr/>
    </dgm:pt>
    <dgm:pt modelId="{02107436-04D5-3E47-81BE-45762A9CBAE1}" type="pres">
      <dgm:prSet presAssocID="{DAC638C3-D8F6-F841-81A5-B2C106910759}" presName="compositeA" presStyleCnt="0"/>
      <dgm:spPr/>
    </dgm:pt>
    <dgm:pt modelId="{8A930D14-A9FB-9545-BDA7-2EAC9EE79867}" type="pres">
      <dgm:prSet presAssocID="{DAC638C3-D8F6-F841-81A5-B2C106910759}" presName="textA" presStyleLbl="revTx" presStyleIdx="4" presStyleCnt="5">
        <dgm:presLayoutVars>
          <dgm:bulletEnabled val="1"/>
        </dgm:presLayoutVars>
      </dgm:prSet>
      <dgm:spPr/>
    </dgm:pt>
    <dgm:pt modelId="{50582267-5C36-4C45-8072-D3DE23DD25D2}" type="pres">
      <dgm:prSet presAssocID="{DAC638C3-D8F6-F841-81A5-B2C106910759}" presName="circleA" presStyleLbl="node1" presStyleIdx="4" presStyleCnt="5"/>
      <dgm:spPr/>
    </dgm:pt>
    <dgm:pt modelId="{08E9D730-2183-1041-9303-9B5E5383FB6A}" type="pres">
      <dgm:prSet presAssocID="{DAC638C3-D8F6-F841-81A5-B2C106910759}" presName="spaceA" presStyleCnt="0"/>
      <dgm:spPr/>
    </dgm:pt>
  </dgm:ptLst>
  <dgm:cxnLst>
    <dgm:cxn modelId="{F5AB8655-BD99-4240-A884-42A263A4E1A1}" type="presOf" srcId="{4A93861E-CAE1-1D48-9428-270E4374F4CD}" destId="{38659990-A835-D844-9E97-F679516CE259}" srcOrd="0" destOrd="0" presId="urn:microsoft.com/office/officeart/2005/8/layout/hProcess11"/>
    <dgm:cxn modelId="{AE8B979C-CD6F-9648-A6E3-3AF64DCB6737}" type="presOf" srcId="{82082D63-E5FF-3643-8736-AAEC9CE7B89C}" destId="{DB167EBF-C6FA-3449-8A5D-7E704EBDF171}" srcOrd="0" destOrd="0" presId="urn:microsoft.com/office/officeart/2005/8/layout/hProcess11"/>
    <dgm:cxn modelId="{910C70C4-0B6E-9F47-B2B3-DEB3A5A99BE5}" srcId="{454A09A6-E73D-5142-9397-3D6B6EA5757D}" destId="{4A93861E-CAE1-1D48-9428-270E4374F4CD}" srcOrd="0" destOrd="0" parTransId="{4B75FB88-B177-6C4C-B0C0-78AC9DD87F1A}" sibTransId="{940F5798-B7C7-D149-8885-B75F6A85B8E0}"/>
    <dgm:cxn modelId="{F71044DE-3ED6-174A-B2C4-9DDBF78FE898}" srcId="{454A09A6-E73D-5142-9397-3D6B6EA5757D}" destId="{82082D63-E5FF-3643-8736-AAEC9CE7B89C}" srcOrd="2" destOrd="0" parTransId="{7CD1887A-59AA-ED43-BAED-14A7CDF4A892}" sibTransId="{F12B9C72-9802-9244-A628-80EBE81B08FF}"/>
    <dgm:cxn modelId="{55882FD4-28FF-1742-91C2-AF1B6E19D1E7}" srcId="{454A09A6-E73D-5142-9397-3D6B6EA5757D}" destId="{B89C6DA6-DC17-4E46-840B-81337556A1DE}" srcOrd="1" destOrd="0" parTransId="{08431D06-9EC9-9C46-8B1E-248BD8667BA9}" sibTransId="{EF69FAE2-928A-8546-8FAB-479CAC44EFB1}"/>
    <dgm:cxn modelId="{49C3FCA4-7B23-1C46-9B59-58ED0FE0E63B}" type="presOf" srcId="{DAC638C3-D8F6-F841-81A5-B2C106910759}" destId="{8A930D14-A9FB-9545-BDA7-2EAC9EE79867}" srcOrd="0" destOrd="0" presId="urn:microsoft.com/office/officeart/2005/8/layout/hProcess11"/>
    <dgm:cxn modelId="{DEFDC1EC-0AFB-BD43-ABFC-5414169943BD}" type="presOf" srcId="{B89C6DA6-DC17-4E46-840B-81337556A1DE}" destId="{45F0AB01-4C6E-4E42-B5D7-547D158A1D03}" srcOrd="0" destOrd="0" presId="urn:microsoft.com/office/officeart/2005/8/layout/hProcess11"/>
    <dgm:cxn modelId="{E2EFFAB5-AF6C-194C-89E9-284DC3BA683B}" srcId="{454A09A6-E73D-5142-9397-3D6B6EA5757D}" destId="{31CD46AF-1D30-4A4A-86B0-065DD671E7C5}" srcOrd="3" destOrd="0" parTransId="{BDC2FAB7-933B-D248-8FAE-D5A16798AA36}" sibTransId="{5B81EC25-85F6-6D43-9F17-1FA082D0E6E5}"/>
    <dgm:cxn modelId="{050C5876-C7C5-C44D-BC53-55D0C5505875}" srcId="{454A09A6-E73D-5142-9397-3D6B6EA5757D}" destId="{DAC638C3-D8F6-F841-81A5-B2C106910759}" srcOrd="4" destOrd="0" parTransId="{883F8E30-C4B6-2E45-9A96-8FD44FD7933A}" sibTransId="{B2DD4E6D-76FC-5245-8D62-0B9DEE80EDC0}"/>
    <dgm:cxn modelId="{3B59F0F7-C00E-5447-9402-100779C1E33E}" type="presOf" srcId="{31CD46AF-1D30-4A4A-86B0-065DD671E7C5}" destId="{1D90C579-0CC3-C04C-90FE-3B901AC238A9}" srcOrd="0" destOrd="0" presId="urn:microsoft.com/office/officeart/2005/8/layout/hProcess11"/>
    <dgm:cxn modelId="{42CEE2F1-A909-054D-AAB9-71001135CC7D}" type="presOf" srcId="{454A09A6-E73D-5142-9397-3D6B6EA5757D}" destId="{61A7C6E3-855D-104E-9B6C-E14CDBA0C4C4}" srcOrd="0" destOrd="0" presId="urn:microsoft.com/office/officeart/2005/8/layout/hProcess11"/>
    <dgm:cxn modelId="{80909B19-B0B5-0E42-97B2-B53608F8160A}" type="presParOf" srcId="{61A7C6E3-855D-104E-9B6C-E14CDBA0C4C4}" destId="{4B66E629-C8F6-9740-9DFE-32A41BFA8FB8}" srcOrd="0" destOrd="0" presId="urn:microsoft.com/office/officeart/2005/8/layout/hProcess11"/>
    <dgm:cxn modelId="{10996729-036C-8C4A-8D6F-303C25A98F38}" type="presParOf" srcId="{61A7C6E3-855D-104E-9B6C-E14CDBA0C4C4}" destId="{649BE0C0-2BCA-1F46-A5FC-B7F9EC239936}" srcOrd="1" destOrd="0" presId="urn:microsoft.com/office/officeart/2005/8/layout/hProcess11"/>
    <dgm:cxn modelId="{2C42B086-2DE3-C340-861D-2AECF2AA1CFB}" type="presParOf" srcId="{649BE0C0-2BCA-1F46-A5FC-B7F9EC239936}" destId="{09FE4D63-E4B9-3948-B531-D69BA015DAA6}" srcOrd="0" destOrd="0" presId="urn:microsoft.com/office/officeart/2005/8/layout/hProcess11"/>
    <dgm:cxn modelId="{38DE50AC-8112-A74F-9A0C-409D83E7105C}" type="presParOf" srcId="{09FE4D63-E4B9-3948-B531-D69BA015DAA6}" destId="{38659990-A835-D844-9E97-F679516CE259}" srcOrd="0" destOrd="0" presId="urn:microsoft.com/office/officeart/2005/8/layout/hProcess11"/>
    <dgm:cxn modelId="{5DB79DE5-5164-D042-9020-94A1FB6CE901}" type="presParOf" srcId="{09FE4D63-E4B9-3948-B531-D69BA015DAA6}" destId="{02940417-3046-8643-99A9-99B39CCA994A}" srcOrd="1" destOrd="0" presId="urn:microsoft.com/office/officeart/2005/8/layout/hProcess11"/>
    <dgm:cxn modelId="{AD26C8D7-3AB2-F548-80A3-C43C63F48A90}" type="presParOf" srcId="{09FE4D63-E4B9-3948-B531-D69BA015DAA6}" destId="{1ADC509F-C959-6244-B583-9BB02131F86F}" srcOrd="2" destOrd="0" presId="urn:microsoft.com/office/officeart/2005/8/layout/hProcess11"/>
    <dgm:cxn modelId="{B4B08489-BA94-6645-83CA-BFD6C05F5EBD}" type="presParOf" srcId="{649BE0C0-2BCA-1F46-A5FC-B7F9EC239936}" destId="{F773DC8F-5BA4-0547-B5DB-B8287AE160B3}" srcOrd="1" destOrd="0" presId="urn:microsoft.com/office/officeart/2005/8/layout/hProcess11"/>
    <dgm:cxn modelId="{0EC5EC65-3C65-EF4A-B512-F1B15A987E9C}" type="presParOf" srcId="{649BE0C0-2BCA-1F46-A5FC-B7F9EC239936}" destId="{54A6762E-5C76-814B-A552-472F81E4C080}" srcOrd="2" destOrd="0" presId="urn:microsoft.com/office/officeart/2005/8/layout/hProcess11"/>
    <dgm:cxn modelId="{78B4860A-EF0D-6646-9D82-9007C8C1D77A}" type="presParOf" srcId="{54A6762E-5C76-814B-A552-472F81E4C080}" destId="{45F0AB01-4C6E-4E42-B5D7-547D158A1D03}" srcOrd="0" destOrd="0" presId="urn:microsoft.com/office/officeart/2005/8/layout/hProcess11"/>
    <dgm:cxn modelId="{4B1AC728-21AA-4B4F-AB17-81F25C817F6A}" type="presParOf" srcId="{54A6762E-5C76-814B-A552-472F81E4C080}" destId="{9BCDB8F7-E760-5043-8932-77E37FCD0D30}" srcOrd="1" destOrd="0" presId="urn:microsoft.com/office/officeart/2005/8/layout/hProcess11"/>
    <dgm:cxn modelId="{132BB4F8-67F2-7442-AE94-82A4ED589118}" type="presParOf" srcId="{54A6762E-5C76-814B-A552-472F81E4C080}" destId="{1F16D280-BBA0-6D44-9D5F-D6B334A6102E}" srcOrd="2" destOrd="0" presId="urn:microsoft.com/office/officeart/2005/8/layout/hProcess11"/>
    <dgm:cxn modelId="{C1969B3A-6DDB-9B44-99D8-45786B8A03EA}" type="presParOf" srcId="{649BE0C0-2BCA-1F46-A5FC-B7F9EC239936}" destId="{96A25D8D-DC48-214C-8F01-B5939A4DEAA1}" srcOrd="3" destOrd="0" presId="urn:microsoft.com/office/officeart/2005/8/layout/hProcess11"/>
    <dgm:cxn modelId="{98A28AF3-A435-9448-AFCE-BB364F8D7444}" type="presParOf" srcId="{649BE0C0-2BCA-1F46-A5FC-B7F9EC239936}" destId="{DDAB5D0A-EF45-6742-BFF3-D50B913B0B91}" srcOrd="4" destOrd="0" presId="urn:microsoft.com/office/officeart/2005/8/layout/hProcess11"/>
    <dgm:cxn modelId="{2F53A807-5AA7-B340-8CB7-E6C01F138566}" type="presParOf" srcId="{DDAB5D0A-EF45-6742-BFF3-D50B913B0B91}" destId="{DB167EBF-C6FA-3449-8A5D-7E704EBDF171}" srcOrd="0" destOrd="0" presId="urn:microsoft.com/office/officeart/2005/8/layout/hProcess11"/>
    <dgm:cxn modelId="{BA7E7EC9-77E2-3C4D-AFE9-FE1B441B73BF}" type="presParOf" srcId="{DDAB5D0A-EF45-6742-BFF3-D50B913B0B91}" destId="{70EDA110-B5AC-C941-B5C7-D2DA31D38A1F}" srcOrd="1" destOrd="0" presId="urn:microsoft.com/office/officeart/2005/8/layout/hProcess11"/>
    <dgm:cxn modelId="{0C61FF42-4ED4-C749-A58B-FE2E96037C3A}" type="presParOf" srcId="{DDAB5D0A-EF45-6742-BFF3-D50B913B0B91}" destId="{0D348292-53A9-A144-BA5F-999D8CDEB10F}" srcOrd="2" destOrd="0" presId="urn:microsoft.com/office/officeart/2005/8/layout/hProcess11"/>
    <dgm:cxn modelId="{FD0CB3DC-62C4-1F48-857B-33A1E0F2CDA3}" type="presParOf" srcId="{649BE0C0-2BCA-1F46-A5FC-B7F9EC239936}" destId="{F53C68AD-DC50-6A42-BCEB-68A37584516D}" srcOrd="5" destOrd="0" presId="urn:microsoft.com/office/officeart/2005/8/layout/hProcess11"/>
    <dgm:cxn modelId="{DB0209FD-C64A-284D-90B3-1061BFF2E26C}" type="presParOf" srcId="{649BE0C0-2BCA-1F46-A5FC-B7F9EC239936}" destId="{045B7DE1-7C2C-244D-96D7-4F2C518E351E}" srcOrd="6" destOrd="0" presId="urn:microsoft.com/office/officeart/2005/8/layout/hProcess11"/>
    <dgm:cxn modelId="{AAC4708F-D727-614B-B9E8-36E5B29DF33C}" type="presParOf" srcId="{045B7DE1-7C2C-244D-96D7-4F2C518E351E}" destId="{1D90C579-0CC3-C04C-90FE-3B901AC238A9}" srcOrd="0" destOrd="0" presId="urn:microsoft.com/office/officeart/2005/8/layout/hProcess11"/>
    <dgm:cxn modelId="{F33CE24E-F3C3-6D4C-B2FB-8FCB9A5EC1F8}" type="presParOf" srcId="{045B7DE1-7C2C-244D-96D7-4F2C518E351E}" destId="{A7E87A20-51BD-5542-95EA-292A3E2B90DC}" srcOrd="1" destOrd="0" presId="urn:microsoft.com/office/officeart/2005/8/layout/hProcess11"/>
    <dgm:cxn modelId="{EC2C1C33-AE52-EA4A-9955-70CDBE38613E}" type="presParOf" srcId="{045B7DE1-7C2C-244D-96D7-4F2C518E351E}" destId="{8ABB4B0D-8064-3644-8107-864B7841369D}" srcOrd="2" destOrd="0" presId="urn:microsoft.com/office/officeart/2005/8/layout/hProcess11"/>
    <dgm:cxn modelId="{A1B2B125-2BBF-5F4B-BB11-E7CDFD2B9D92}" type="presParOf" srcId="{649BE0C0-2BCA-1F46-A5FC-B7F9EC239936}" destId="{C819F47F-70B2-5343-9C92-DEF5ABD71251}" srcOrd="7" destOrd="0" presId="urn:microsoft.com/office/officeart/2005/8/layout/hProcess11"/>
    <dgm:cxn modelId="{EE3EDECE-AC01-4F48-92AB-B421DA289097}" type="presParOf" srcId="{649BE0C0-2BCA-1F46-A5FC-B7F9EC239936}" destId="{02107436-04D5-3E47-81BE-45762A9CBAE1}" srcOrd="8" destOrd="0" presId="urn:microsoft.com/office/officeart/2005/8/layout/hProcess11"/>
    <dgm:cxn modelId="{BCBC7B8C-0973-B246-948A-6EFD5647AE04}" type="presParOf" srcId="{02107436-04D5-3E47-81BE-45762A9CBAE1}" destId="{8A930D14-A9FB-9545-BDA7-2EAC9EE79867}" srcOrd="0" destOrd="0" presId="urn:microsoft.com/office/officeart/2005/8/layout/hProcess11"/>
    <dgm:cxn modelId="{34BD4FB2-9E9A-924C-930E-463F51941CC1}" type="presParOf" srcId="{02107436-04D5-3E47-81BE-45762A9CBAE1}" destId="{50582267-5C36-4C45-8072-D3DE23DD25D2}" srcOrd="1" destOrd="0" presId="urn:microsoft.com/office/officeart/2005/8/layout/hProcess11"/>
    <dgm:cxn modelId="{F7B1A7A4-7EEE-B74A-9A4B-60169C525929}" type="presParOf" srcId="{02107436-04D5-3E47-81BE-45762A9CBAE1}" destId="{08E9D730-2183-1041-9303-9B5E5383FB6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E6C666-CFD1-9F45-A6B7-CEB7F8CD2817}"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en-US"/>
        </a:p>
      </dgm:t>
    </dgm:pt>
    <dgm:pt modelId="{60CEB738-8CB9-8445-8C98-26F49CAC44ED}">
      <dgm:prSet custT="1"/>
      <dgm:spPr/>
      <dgm:t>
        <a:bodyPr/>
        <a:lstStyle/>
        <a:p>
          <a:pPr rtl="0"/>
          <a:r>
            <a:rPr lang="en-US" sz="3600" dirty="0" smtClean="0"/>
            <a:t>Define the challenge</a:t>
          </a:r>
          <a:endParaRPr lang="en-US" sz="3600" dirty="0"/>
        </a:p>
      </dgm:t>
    </dgm:pt>
    <dgm:pt modelId="{B481A420-3BFC-9941-8413-F70938CABF56}" type="parTrans" cxnId="{5E9ECD5C-2168-6344-A49F-DB8A6F14D6CB}">
      <dgm:prSet/>
      <dgm:spPr/>
      <dgm:t>
        <a:bodyPr/>
        <a:lstStyle/>
        <a:p>
          <a:endParaRPr lang="en-US"/>
        </a:p>
      </dgm:t>
    </dgm:pt>
    <dgm:pt modelId="{19A4D4C3-9D79-664E-8C2E-E67268AAAAAF}" type="sibTrans" cxnId="{5E9ECD5C-2168-6344-A49F-DB8A6F14D6CB}">
      <dgm:prSet/>
      <dgm:spPr/>
      <dgm:t>
        <a:bodyPr/>
        <a:lstStyle/>
        <a:p>
          <a:endParaRPr lang="en-US"/>
        </a:p>
      </dgm:t>
    </dgm:pt>
    <dgm:pt modelId="{212DF0E5-6CF4-6348-B08E-95E9CF0CCB46}">
      <dgm:prSet/>
      <dgm:spPr/>
      <dgm:t>
        <a:bodyPr/>
        <a:lstStyle/>
        <a:p>
          <a:pPr rtl="0"/>
          <a:r>
            <a:rPr lang="en-US" dirty="0" smtClean="0"/>
            <a:t>Parents’ lack of access to and knowledge of technology (Do parents see technology in education differently based on their socio economic status?  If so, what can we do to bridge that gap (or meet the needs of all parents?)?)</a:t>
          </a:r>
          <a:endParaRPr lang="en-US" dirty="0"/>
        </a:p>
      </dgm:t>
    </dgm:pt>
    <dgm:pt modelId="{A5AB6995-FA2F-764A-B13E-0B440D867E29}" type="parTrans" cxnId="{7D48A83E-A94B-3F46-A63F-23B05445214E}">
      <dgm:prSet/>
      <dgm:spPr/>
      <dgm:t>
        <a:bodyPr/>
        <a:lstStyle/>
        <a:p>
          <a:endParaRPr lang="en-US"/>
        </a:p>
      </dgm:t>
    </dgm:pt>
    <dgm:pt modelId="{713A7BCA-0A6E-2E4D-AC91-9C9A313C7C13}" type="sibTrans" cxnId="{7D48A83E-A94B-3F46-A63F-23B05445214E}">
      <dgm:prSet/>
      <dgm:spPr/>
      <dgm:t>
        <a:bodyPr/>
        <a:lstStyle/>
        <a:p>
          <a:endParaRPr lang="en-US"/>
        </a:p>
      </dgm:t>
    </dgm:pt>
    <dgm:pt modelId="{C3378028-D14E-A246-A052-9A0B51691DBD}" type="pres">
      <dgm:prSet presAssocID="{FDE6C666-CFD1-9F45-A6B7-CEB7F8CD2817}" presName="Name0" presStyleCnt="0">
        <dgm:presLayoutVars>
          <dgm:chPref val="3"/>
          <dgm:dir/>
          <dgm:animLvl val="lvl"/>
          <dgm:resizeHandles/>
        </dgm:presLayoutVars>
      </dgm:prSet>
      <dgm:spPr/>
    </dgm:pt>
    <dgm:pt modelId="{A8D1C290-F79B-D546-9373-D8BD237F7C17}" type="pres">
      <dgm:prSet presAssocID="{60CEB738-8CB9-8445-8C98-26F49CAC44ED}" presName="horFlow" presStyleCnt="0"/>
      <dgm:spPr/>
    </dgm:pt>
    <dgm:pt modelId="{E58E7ECF-FBBF-ED48-8346-FBFF5D848190}" type="pres">
      <dgm:prSet presAssocID="{60CEB738-8CB9-8445-8C98-26F49CAC44ED}" presName="bigChev" presStyleLbl="node1" presStyleIdx="0" presStyleCnt="2" custLinFactNeighborX="-68931" custLinFactNeighborY="-4564"/>
      <dgm:spPr/>
    </dgm:pt>
    <dgm:pt modelId="{A588D229-D660-F145-B35C-63D70E824151}" type="pres">
      <dgm:prSet presAssocID="{60CEB738-8CB9-8445-8C98-26F49CAC44ED}" presName="vSp" presStyleCnt="0"/>
      <dgm:spPr/>
    </dgm:pt>
    <dgm:pt modelId="{D1A39493-E29F-154D-BA7D-7596C4E14F4A}" type="pres">
      <dgm:prSet presAssocID="{212DF0E5-6CF4-6348-B08E-95E9CF0CCB46}" presName="horFlow" presStyleCnt="0"/>
      <dgm:spPr/>
    </dgm:pt>
    <dgm:pt modelId="{671DA680-638A-174E-9F01-EDE836ECB2D6}" type="pres">
      <dgm:prSet presAssocID="{212DF0E5-6CF4-6348-B08E-95E9CF0CCB46}" presName="bigChev" presStyleLbl="node1" presStyleIdx="1" presStyleCnt="2" custScaleX="157184" custLinFactNeighborX="40339" custLinFactNeighborY="-3519"/>
      <dgm:spPr/>
    </dgm:pt>
  </dgm:ptLst>
  <dgm:cxnLst>
    <dgm:cxn modelId="{7D48A83E-A94B-3F46-A63F-23B05445214E}" srcId="{FDE6C666-CFD1-9F45-A6B7-CEB7F8CD2817}" destId="{212DF0E5-6CF4-6348-B08E-95E9CF0CCB46}" srcOrd="1" destOrd="0" parTransId="{A5AB6995-FA2F-764A-B13E-0B440D867E29}" sibTransId="{713A7BCA-0A6E-2E4D-AC91-9C9A313C7C13}"/>
    <dgm:cxn modelId="{87C52FFB-4CB6-7643-9B1A-8F2B7F5125C0}" type="presOf" srcId="{FDE6C666-CFD1-9F45-A6B7-CEB7F8CD2817}" destId="{C3378028-D14E-A246-A052-9A0B51691DBD}" srcOrd="0" destOrd="0" presId="urn:microsoft.com/office/officeart/2005/8/layout/lProcess3"/>
    <dgm:cxn modelId="{F6C0103B-6855-1E43-8C35-BF1DCF2A5848}" type="presOf" srcId="{212DF0E5-6CF4-6348-B08E-95E9CF0CCB46}" destId="{671DA680-638A-174E-9F01-EDE836ECB2D6}" srcOrd="0" destOrd="0" presId="urn:microsoft.com/office/officeart/2005/8/layout/lProcess3"/>
    <dgm:cxn modelId="{5E9ECD5C-2168-6344-A49F-DB8A6F14D6CB}" srcId="{FDE6C666-CFD1-9F45-A6B7-CEB7F8CD2817}" destId="{60CEB738-8CB9-8445-8C98-26F49CAC44ED}" srcOrd="0" destOrd="0" parTransId="{B481A420-3BFC-9941-8413-F70938CABF56}" sibTransId="{19A4D4C3-9D79-664E-8C2E-E67268AAAAAF}"/>
    <dgm:cxn modelId="{BBDAADE0-89FC-9043-8239-A7AE7F8896EB}" type="presOf" srcId="{60CEB738-8CB9-8445-8C98-26F49CAC44ED}" destId="{E58E7ECF-FBBF-ED48-8346-FBFF5D848190}" srcOrd="0" destOrd="0" presId="urn:microsoft.com/office/officeart/2005/8/layout/lProcess3"/>
    <dgm:cxn modelId="{80CC2110-C21A-7448-8034-76C95A1A2233}" type="presParOf" srcId="{C3378028-D14E-A246-A052-9A0B51691DBD}" destId="{A8D1C290-F79B-D546-9373-D8BD237F7C17}" srcOrd="0" destOrd="0" presId="urn:microsoft.com/office/officeart/2005/8/layout/lProcess3"/>
    <dgm:cxn modelId="{6B5BDBFB-2F17-3E45-8C5F-3B2B101A7962}" type="presParOf" srcId="{A8D1C290-F79B-D546-9373-D8BD237F7C17}" destId="{E58E7ECF-FBBF-ED48-8346-FBFF5D848190}" srcOrd="0" destOrd="0" presId="urn:microsoft.com/office/officeart/2005/8/layout/lProcess3"/>
    <dgm:cxn modelId="{74C36E32-4903-C744-B4F3-AD1AC3BC8DA3}" type="presParOf" srcId="{C3378028-D14E-A246-A052-9A0B51691DBD}" destId="{A588D229-D660-F145-B35C-63D70E824151}" srcOrd="1" destOrd="0" presId="urn:microsoft.com/office/officeart/2005/8/layout/lProcess3"/>
    <dgm:cxn modelId="{2EA3AE2B-BBB4-E349-92A1-5C5C78BF1AB5}" type="presParOf" srcId="{C3378028-D14E-A246-A052-9A0B51691DBD}" destId="{D1A39493-E29F-154D-BA7D-7596C4E14F4A}" srcOrd="2" destOrd="0" presId="urn:microsoft.com/office/officeart/2005/8/layout/lProcess3"/>
    <dgm:cxn modelId="{0E28951F-5C94-2743-9869-32E83BB3048F}" type="presParOf" srcId="{D1A39493-E29F-154D-BA7D-7596C4E14F4A}" destId="{671DA680-638A-174E-9F01-EDE836ECB2D6}"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13B0F5-44C8-7345-A573-832BA1FF93CD}"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en-US"/>
        </a:p>
      </dgm:t>
    </dgm:pt>
    <dgm:pt modelId="{294C97C1-F38F-604D-9B19-068E4AA151F6}">
      <dgm:prSet/>
      <dgm:spPr/>
      <dgm:t>
        <a:bodyPr/>
        <a:lstStyle/>
        <a:p>
          <a:pPr rtl="0"/>
          <a:r>
            <a:rPr lang="en-US" dirty="0" smtClean="0"/>
            <a:t>We created prototypes </a:t>
          </a:r>
          <a:endParaRPr lang="en-US" dirty="0"/>
        </a:p>
      </dgm:t>
    </dgm:pt>
    <dgm:pt modelId="{2174F204-3D3C-5E46-B346-0C36CF9C991B}" type="parTrans" cxnId="{A6375167-D488-634A-B56B-396D8B8C3DE3}">
      <dgm:prSet/>
      <dgm:spPr/>
      <dgm:t>
        <a:bodyPr/>
        <a:lstStyle/>
        <a:p>
          <a:endParaRPr lang="en-US"/>
        </a:p>
      </dgm:t>
    </dgm:pt>
    <dgm:pt modelId="{AF9D0F4C-9214-C84D-98C6-A97ECABF5756}" type="sibTrans" cxnId="{A6375167-D488-634A-B56B-396D8B8C3DE3}">
      <dgm:prSet/>
      <dgm:spPr/>
      <dgm:t>
        <a:bodyPr/>
        <a:lstStyle/>
        <a:p>
          <a:endParaRPr lang="en-US"/>
        </a:p>
      </dgm:t>
    </dgm:pt>
    <dgm:pt modelId="{A8A53D53-7861-0449-B2BC-9E65D6B93312}" type="pres">
      <dgm:prSet presAssocID="{B213B0F5-44C8-7345-A573-832BA1FF93CD}" presName="Name0" presStyleCnt="0">
        <dgm:presLayoutVars>
          <dgm:chPref val="3"/>
          <dgm:dir/>
          <dgm:animLvl val="lvl"/>
          <dgm:resizeHandles/>
        </dgm:presLayoutVars>
      </dgm:prSet>
      <dgm:spPr/>
    </dgm:pt>
    <dgm:pt modelId="{5A776C06-09D4-F449-A024-52C2B1EE38F1}" type="pres">
      <dgm:prSet presAssocID="{294C97C1-F38F-604D-9B19-068E4AA151F6}" presName="horFlow" presStyleCnt="0"/>
      <dgm:spPr/>
    </dgm:pt>
    <dgm:pt modelId="{3748997C-FAB9-8141-8A55-DE99434E5C5B}" type="pres">
      <dgm:prSet presAssocID="{294C97C1-F38F-604D-9B19-068E4AA151F6}" presName="bigChev" presStyleLbl="node1" presStyleIdx="0" presStyleCnt="1" custScaleX="73085" custScaleY="58166"/>
      <dgm:spPr/>
    </dgm:pt>
  </dgm:ptLst>
  <dgm:cxnLst>
    <dgm:cxn modelId="{A6375167-D488-634A-B56B-396D8B8C3DE3}" srcId="{B213B0F5-44C8-7345-A573-832BA1FF93CD}" destId="{294C97C1-F38F-604D-9B19-068E4AA151F6}" srcOrd="0" destOrd="0" parTransId="{2174F204-3D3C-5E46-B346-0C36CF9C991B}" sibTransId="{AF9D0F4C-9214-C84D-98C6-A97ECABF5756}"/>
    <dgm:cxn modelId="{B94FF52D-F3F5-8149-A313-3B3B5B9DE8F9}" type="presOf" srcId="{B213B0F5-44C8-7345-A573-832BA1FF93CD}" destId="{A8A53D53-7861-0449-B2BC-9E65D6B93312}" srcOrd="0" destOrd="0" presId="urn:microsoft.com/office/officeart/2005/8/layout/lProcess3"/>
    <dgm:cxn modelId="{767BE4DA-BE58-8441-8BAF-C4A15A81709C}" type="presOf" srcId="{294C97C1-F38F-604D-9B19-068E4AA151F6}" destId="{3748997C-FAB9-8141-8A55-DE99434E5C5B}" srcOrd="0" destOrd="0" presId="urn:microsoft.com/office/officeart/2005/8/layout/lProcess3"/>
    <dgm:cxn modelId="{1ECD205A-ED71-014E-99F2-C15F095A435B}" type="presParOf" srcId="{A8A53D53-7861-0449-B2BC-9E65D6B93312}" destId="{5A776C06-09D4-F449-A024-52C2B1EE38F1}" srcOrd="0" destOrd="0" presId="urn:microsoft.com/office/officeart/2005/8/layout/lProcess3"/>
    <dgm:cxn modelId="{30E0BE92-E543-EC46-9BFF-C0242A8D7673}" type="presParOf" srcId="{5A776C06-09D4-F449-A024-52C2B1EE38F1}" destId="{3748997C-FAB9-8141-8A55-DE99434E5C5B}"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08062-2841-7341-AD43-72B1CF6DEE6B}">
      <dsp:nvSpPr>
        <dsp:cNvPr id="0" name=""/>
        <dsp:cNvSpPr/>
      </dsp:nvSpPr>
      <dsp:spPr>
        <a:xfrm>
          <a:off x="300471" y="22745"/>
          <a:ext cx="2062892" cy="825157"/>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Collaboration</a:t>
          </a:r>
          <a:endParaRPr lang="en-US" sz="1400" kern="1200"/>
        </a:p>
      </dsp:txBody>
      <dsp:txXfrm>
        <a:off x="713050" y="22745"/>
        <a:ext cx="1237735" cy="825157"/>
      </dsp:txXfrm>
    </dsp:sp>
    <dsp:sp modelId="{95D8D53E-7717-804A-A8EA-8601B0A8AAE3}">
      <dsp:nvSpPr>
        <dsp:cNvPr id="0" name=""/>
        <dsp:cNvSpPr/>
      </dsp:nvSpPr>
      <dsp:spPr>
        <a:xfrm>
          <a:off x="1737379" y="898104"/>
          <a:ext cx="2062892" cy="825157"/>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Communication</a:t>
          </a:r>
          <a:endParaRPr lang="en-US" sz="1400" kern="1200"/>
        </a:p>
      </dsp:txBody>
      <dsp:txXfrm>
        <a:off x="2149958" y="898104"/>
        <a:ext cx="1237735" cy="825157"/>
      </dsp:txXfrm>
    </dsp:sp>
    <dsp:sp modelId="{E81CBB44-359D-A644-B879-7B690FBD2679}">
      <dsp:nvSpPr>
        <dsp:cNvPr id="0" name=""/>
        <dsp:cNvSpPr/>
      </dsp:nvSpPr>
      <dsp:spPr>
        <a:xfrm>
          <a:off x="3283146" y="1817016"/>
          <a:ext cx="2062892" cy="825157"/>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Critical Thinking</a:t>
          </a:r>
          <a:endParaRPr lang="en-US" sz="1400" kern="1200"/>
        </a:p>
      </dsp:txBody>
      <dsp:txXfrm>
        <a:off x="3695725" y="1817016"/>
        <a:ext cx="1237735" cy="825157"/>
      </dsp:txXfrm>
    </dsp:sp>
    <dsp:sp modelId="{39B3D5C5-EBAC-9F4A-B920-8D074D99EC38}">
      <dsp:nvSpPr>
        <dsp:cNvPr id="0" name=""/>
        <dsp:cNvSpPr/>
      </dsp:nvSpPr>
      <dsp:spPr>
        <a:xfrm>
          <a:off x="5065712" y="2757695"/>
          <a:ext cx="2062892" cy="825157"/>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Creativity</a:t>
          </a:r>
          <a:endParaRPr lang="en-US" sz="1400" kern="1200"/>
        </a:p>
      </dsp:txBody>
      <dsp:txXfrm>
        <a:off x="5478291" y="2757695"/>
        <a:ext cx="1237735" cy="825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54049-E4A3-7442-97CF-E48332D90B61}">
      <dsp:nvSpPr>
        <dsp:cNvPr id="0" name=""/>
        <dsp:cNvSpPr/>
      </dsp:nvSpPr>
      <dsp:spPr>
        <a:xfrm>
          <a:off x="2659004" y="1711"/>
          <a:ext cx="4813416" cy="4813416"/>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n-US" sz="6500" kern="1200" dirty="0" smtClean="0"/>
            <a:t>21</a:t>
          </a:r>
          <a:r>
            <a:rPr lang="en-US" sz="6500" kern="1200" baseline="30000" dirty="0" smtClean="0"/>
            <a:t>st</a:t>
          </a:r>
          <a:r>
            <a:rPr lang="en-US" sz="6500" kern="1200" dirty="0" smtClean="0"/>
            <a:t> Century Skills</a:t>
          </a:r>
          <a:endParaRPr lang="en-US" sz="6500" kern="1200" dirty="0"/>
        </a:p>
      </dsp:txBody>
      <dsp:txXfrm>
        <a:off x="3363912" y="706619"/>
        <a:ext cx="3403600" cy="3403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6E629-C8F6-9740-9DFE-32A41BFA8FB8}">
      <dsp:nvSpPr>
        <dsp:cNvPr id="0" name=""/>
        <dsp:cNvSpPr/>
      </dsp:nvSpPr>
      <dsp:spPr>
        <a:xfrm>
          <a:off x="0" y="1094739"/>
          <a:ext cx="10131425" cy="1459653"/>
        </a:xfrm>
        <a:prstGeom prst="notchedRightArrow">
          <a:avLst/>
        </a:prstGeom>
        <a:solidFill>
          <a:schemeClr val="accent1">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8659990-A835-D844-9E97-F679516CE259}">
      <dsp:nvSpPr>
        <dsp:cNvPr id="0" name=""/>
        <dsp:cNvSpPr/>
      </dsp:nvSpPr>
      <dsp:spPr>
        <a:xfrm>
          <a:off x="4007" y="0"/>
          <a:ext cx="1751974" cy="1459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lvl="0" algn="ctr" defTabSz="755650" rtl="0">
            <a:lnSpc>
              <a:spcPct val="90000"/>
            </a:lnSpc>
            <a:spcBef>
              <a:spcPct val="0"/>
            </a:spcBef>
            <a:spcAft>
              <a:spcPct val="35000"/>
            </a:spcAft>
          </a:pPr>
          <a:r>
            <a:rPr lang="en-US" sz="1700" kern="1200" dirty="0" smtClean="0"/>
            <a:t>Discovery</a:t>
          </a:r>
          <a:endParaRPr lang="en-US" sz="1700" kern="1200" dirty="0"/>
        </a:p>
      </dsp:txBody>
      <dsp:txXfrm>
        <a:off x="4007" y="0"/>
        <a:ext cx="1751974" cy="1459653"/>
      </dsp:txXfrm>
    </dsp:sp>
    <dsp:sp modelId="{02940417-3046-8643-99A9-99B39CCA994A}">
      <dsp:nvSpPr>
        <dsp:cNvPr id="0" name=""/>
        <dsp:cNvSpPr/>
      </dsp:nvSpPr>
      <dsp:spPr>
        <a:xfrm>
          <a:off x="697537" y="1642109"/>
          <a:ext cx="364913" cy="364913"/>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5F0AB01-4C6E-4E42-B5D7-547D158A1D03}">
      <dsp:nvSpPr>
        <dsp:cNvPr id="0" name=""/>
        <dsp:cNvSpPr/>
      </dsp:nvSpPr>
      <dsp:spPr>
        <a:xfrm>
          <a:off x="1843580" y="2189479"/>
          <a:ext cx="1751974" cy="1459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lvl="0" algn="ctr" defTabSz="755650" rtl="0">
            <a:lnSpc>
              <a:spcPct val="90000"/>
            </a:lnSpc>
            <a:spcBef>
              <a:spcPct val="0"/>
            </a:spcBef>
            <a:spcAft>
              <a:spcPct val="35000"/>
            </a:spcAft>
          </a:pPr>
          <a:r>
            <a:rPr lang="en-US" sz="1700" kern="1200" smtClean="0"/>
            <a:t>Interpretation</a:t>
          </a:r>
          <a:endParaRPr lang="en-US" sz="1700" kern="1200"/>
        </a:p>
      </dsp:txBody>
      <dsp:txXfrm>
        <a:off x="1843580" y="2189479"/>
        <a:ext cx="1751974" cy="1459653"/>
      </dsp:txXfrm>
    </dsp:sp>
    <dsp:sp modelId="{9BCDB8F7-E760-5043-8932-77E37FCD0D30}">
      <dsp:nvSpPr>
        <dsp:cNvPr id="0" name=""/>
        <dsp:cNvSpPr/>
      </dsp:nvSpPr>
      <dsp:spPr>
        <a:xfrm>
          <a:off x="2537111" y="1642109"/>
          <a:ext cx="364913" cy="364913"/>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B167EBF-C6FA-3449-8A5D-7E704EBDF171}">
      <dsp:nvSpPr>
        <dsp:cNvPr id="0" name=""/>
        <dsp:cNvSpPr/>
      </dsp:nvSpPr>
      <dsp:spPr>
        <a:xfrm>
          <a:off x="3683153" y="0"/>
          <a:ext cx="1751974" cy="1459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lvl="0" algn="ctr" defTabSz="755650" rtl="0">
            <a:lnSpc>
              <a:spcPct val="90000"/>
            </a:lnSpc>
            <a:spcBef>
              <a:spcPct val="0"/>
            </a:spcBef>
            <a:spcAft>
              <a:spcPct val="35000"/>
            </a:spcAft>
          </a:pPr>
          <a:r>
            <a:rPr lang="en-US" sz="1700" kern="1200" smtClean="0"/>
            <a:t>Ideation</a:t>
          </a:r>
          <a:endParaRPr lang="en-US" sz="1700" kern="1200"/>
        </a:p>
      </dsp:txBody>
      <dsp:txXfrm>
        <a:off x="3683153" y="0"/>
        <a:ext cx="1751974" cy="1459653"/>
      </dsp:txXfrm>
    </dsp:sp>
    <dsp:sp modelId="{70EDA110-B5AC-C941-B5C7-D2DA31D38A1F}">
      <dsp:nvSpPr>
        <dsp:cNvPr id="0" name=""/>
        <dsp:cNvSpPr/>
      </dsp:nvSpPr>
      <dsp:spPr>
        <a:xfrm>
          <a:off x="4376684" y="1642109"/>
          <a:ext cx="364913" cy="364913"/>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D90C579-0CC3-C04C-90FE-3B901AC238A9}">
      <dsp:nvSpPr>
        <dsp:cNvPr id="0" name=""/>
        <dsp:cNvSpPr/>
      </dsp:nvSpPr>
      <dsp:spPr>
        <a:xfrm>
          <a:off x="5522727" y="2189479"/>
          <a:ext cx="1751974" cy="1459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lvl="0" algn="ctr" defTabSz="755650" rtl="0">
            <a:lnSpc>
              <a:spcPct val="90000"/>
            </a:lnSpc>
            <a:spcBef>
              <a:spcPct val="0"/>
            </a:spcBef>
            <a:spcAft>
              <a:spcPct val="35000"/>
            </a:spcAft>
          </a:pPr>
          <a:r>
            <a:rPr lang="en-US" sz="1700" kern="1200" smtClean="0"/>
            <a:t>Experimentation</a:t>
          </a:r>
          <a:endParaRPr lang="en-US" sz="1700" kern="1200"/>
        </a:p>
      </dsp:txBody>
      <dsp:txXfrm>
        <a:off x="5522727" y="2189479"/>
        <a:ext cx="1751974" cy="1459653"/>
      </dsp:txXfrm>
    </dsp:sp>
    <dsp:sp modelId="{A7E87A20-51BD-5542-95EA-292A3E2B90DC}">
      <dsp:nvSpPr>
        <dsp:cNvPr id="0" name=""/>
        <dsp:cNvSpPr/>
      </dsp:nvSpPr>
      <dsp:spPr>
        <a:xfrm>
          <a:off x="6216258" y="1642109"/>
          <a:ext cx="364913" cy="364913"/>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A930D14-A9FB-9545-BDA7-2EAC9EE79867}">
      <dsp:nvSpPr>
        <dsp:cNvPr id="0" name=""/>
        <dsp:cNvSpPr/>
      </dsp:nvSpPr>
      <dsp:spPr>
        <a:xfrm>
          <a:off x="7362300" y="0"/>
          <a:ext cx="1751974" cy="14596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lvl="0" algn="ctr" defTabSz="755650" rtl="0">
            <a:lnSpc>
              <a:spcPct val="90000"/>
            </a:lnSpc>
            <a:spcBef>
              <a:spcPct val="0"/>
            </a:spcBef>
            <a:spcAft>
              <a:spcPct val="35000"/>
            </a:spcAft>
          </a:pPr>
          <a:r>
            <a:rPr lang="en-US" sz="1700" kern="1200" smtClean="0"/>
            <a:t>Evolution</a:t>
          </a:r>
          <a:endParaRPr lang="en-US" sz="1700" kern="1200"/>
        </a:p>
      </dsp:txBody>
      <dsp:txXfrm>
        <a:off x="7362300" y="0"/>
        <a:ext cx="1751974" cy="1459653"/>
      </dsp:txXfrm>
    </dsp:sp>
    <dsp:sp modelId="{50582267-5C36-4C45-8072-D3DE23DD25D2}">
      <dsp:nvSpPr>
        <dsp:cNvPr id="0" name=""/>
        <dsp:cNvSpPr/>
      </dsp:nvSpPr>
      <dsp:spPr>
        <a:xfrm>
          <a:off x="8055831" y="1642109"/>
          <a:ext cx="364913" cy="364913"/>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E7ECF-FBBF-ED48-8346-FBFF5D848190}">
      <dsp:nvSpPr>
        <dsp:cNvPr id="0" name=""/>
        <dsp:cNvSpPr/>
      </dsp:nvSpPr>
      <dsp:spPr>
        <a:xfrm>
          <a:off x="0" y="0"/>
          <a:ext cx="4259353" cy="1703741"/>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lvl="0" algn="ctr" defTabSz="1600200" rtl="0">
            <a:lnSpc>
              <a:spcPct val="90000"/>
            </a:lnSpc>
            <a:spcBef>
              <a:spcPct val="0"/>
            </a:spcBef>
            <a:spcAft>
              <a:spcPct val="35000"/>
            </a:spcAft>
          </a:pPr>
          <a:r>
            <a:rPr lang="en-US" sz="3600" kern="1200" dirty="0" smtClean="0"/>
            <a:t>Define the challenge</a:t>
          </a:r>
          <a:endParaRPr lang="en-US" sz="3600" kern="1200" dirty="0"/>
        </a:p>
      </dsp:txBody>
      <dsp:txXfrm>
        <a:off x="851871" y="0"/>
        <a:ext cx="2555612" cy="1703741"/>
      </dsp:txXfrm>
    </dsp:sp>
    <dsp:sp modelId="{671DA680-638A-174E-9F01-EDE836ECB2D6}">
      <dsp:nvSpPr>
        <dsp:cNvPr id="0" name=""/>
        <dsp:cNvSpPr/>
      </dsp:nvSpPr>
      <dsp:spPr>
        <a:xfrm>
          <a:off x="3436381" y="1883873"/>
          <a:ext cx="6695022" cy="1703741"/>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kern="1200" dirty="0" smtClean="0"/>
            <a:t>Parents’ lack of access to and knowledge of technology (Do parents see technology in education differently based on their socio economic status?  If so, what can we do to bridge that gap (or meet the needs of all parents?)?)</a:t>
          </a:r>
          <a:endParaRPr lang="en-US" sz="2000" kern="1200" dirty="0"/>
        </a:p>
      </dsp:txBody>
      <dsp:txXfrm>
        <a:off x="4288252" y="1883873"/>
        <a:ext cx="4991281" cy="17037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8997C-FAB9-8141-8A55-DE99434E5C5B}">
      <dsp:nvSpPr>
        <dsp:cNvPr id="0" name=""/>
        <dsp:cNvSpPr/>
      </dsp:nvSpPr>
      <dsp:spPr>
        <a:xfrm>
          <a:off x="1363436" y="645957"/>
          <a:ext cx="7404551" cy="2357217"/>
        </a:xfrm>
        <a:prstGeom prst="chevron">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41275" rIns="0" bIns="41275" numCol="1" spcCol="1270" anchor="ctr" anchorCtr="0">
          <a:noAutofit/>
        </a:bodyPr>
        <a:lstStyle/>
        <a:p>
          <a:pPr lvl="0" algn="ctr" defTabSz="2889250" rtl="0">
            <a:lnSpc>
              <a:spcPct val="90000"/>
            </a:lnSpc>
            <a:spcBef>
              <a:spcPct val="0"/>
            </a:spcBef>
            <a:spcAft>
              <a:spcPct val="35000"/>
            </a:spcAft>
          </a:pPr>
          <a:r>
            <a:rPr lang="en-US" sz="6500" kern="1200" dirty="0" smtClean="0"/>
            <a:t>We created prototypes </a:t>
          </a:r>
          <a:endParaRPr lang="en-US" sz="6500" kern="1200" dirty="0"/>
        </a:p>
      </dsp:txBody>
      <dsp:txXfrm>
        <a:off x="2542045" y="645957"/>
        <a:ext cx="5047334" cy="235721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17408E-1DBD-0F4C-B908-0D74C25DBCA9}" type="datetimeFigureOut">
              <a:rPr lang="en-US" smtClean="0"/>
              <a:t>6/30/16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688BE-ECB6-B941-B27F-D92C53263AA7}" type="slidenum">
              <a:rPr lang="en-US" smtClean="0"/>
              <a:t>‹#›</a:t>
            </a:fld>
            <a:endParaRPr lang="en-US"/>
          </a:p>
        </p:txBody>
      </p:sp>
    </p:spTree>
    <p:extLst>
      <p:ext uri="{BB962C8B-B14F-4D97-AF65-F5344CB8AC3E}">
        <p14:creationId xmlns:p14="http://schemas.microsoft.com/office/powerpoint/2010/main" val="56046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I want to start with a bit</a:t>
            </a:r>
            <a:r>
              <a:rPr lang="en-US" baseline="0" dirty="0" smtClean="0"/>
              <a:t> of background knowledge for those not familiar with the 4cs</a:t>
            </a:r>
          </a:p>
          <a:p>
            <a:pPr marL="171450" indent="-171450">
              <a:buFont typeface="Arial" charset="0"/>
              <a:buChar char="•"/>
            </a:pPr>
            <a:endParaRPr lang="en-US" baseline="0" dirty="0" smtClean="0"/>
          </a:p>
          <a:p>
            <a:r>
              <a:rPr lang="en-US" dirty="0" smtClean="0"/>
              <a:t>Explain the 4Cs</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2</a:t>
            </a:fld>
            <a:endParaRPr lang="en-US"/>
          </a:p>
        </p:txBody>
      </p:sp>
    </p:spTree>
    <p:extLst>
      <p:ext uri="{BB962C8B-B14F-4D97-AF65-F5344CB8AC3E}">
        <p14:creationId xmlns:p14="http://schemas.microsoft.com/office/powerpoint/2010/main" val="940131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not be able to read it but one idea was to create a mascot</a:t>
            </a:r>
          </a:p>
          <a:p>
            <a:r>
              <a:rPr lang="en-US" baseline="0" dirty="0" smtClean="0"/>
              <a:t>A national campaign and a fair</a:t>
            </a:r>
          </a:p>
          <a:p>
            <a:endParaRPr lang="en-US" baseline="0" dirty="0" smtClean="0"/>
          </a:p>
          <a:p>
            <a:r>
              <a:rPr lang="en-US" baseline="0" dirty="0" smtClean="0"/>
              <a:t>Based on this information we </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12</a:t>
            </a:fld>
            <a:endParaRPr lang="en-US"/>
          </a:p>
        </p:txBody>
      </p:sp>
    </p:spTree>
    <p:extLst>
      <p:ext uri="{BB962C8B-B14F-4D97-AF65-F5344CB8AC3E}">
        <p14:creationId xmlns:p14="http://schemas.microsoft.com/office/powerpoint/2010/main" val="554377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came up with 3 ideas</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13</a:t>
            </a:fld>
            <a:endParaRPr lang="en-US"/>
          </a:p>
        </p:txBody>
      </p:sp>
    </p:spTree>
    <p:extLst>
      <p:ext uri="{BB962C8B-B14F-4D97-AF65-F5344CB8AC3E}">
        <p14:creationId xmlns:p14="http://schemas.microsoft.com/office/powerpoint/2010/main" val="376742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created prototypes</a:t>
            </a:r>
            <a:r>
              <a:rPr lang="en-US" baseline="0" dirty="0" smtClean="0"/>
              <a:t> and released out to the world for feedback</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14</a:t>
            </a:fld>
            <a:endParaRPr lang="en-US"/>
          </a:p>
        </p:txBody>
      </p:sp>
    </p:spTree>
    <p:extLst>
      <p:ext uri="{BB962C8B-B14F-4D97-AF65-F5344CB8AC3E}">
        <p14:creationId xmlns:p14="http://schemas.microsoft.com/office/powerpoint/2010/main" val="1567263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created prototypes</a:t>
            </a:r>
            <a:r>
              <a:rPr lang="en-US" baseline="0" dirty="0" smtClean="0"/>
              <a:t> and released out to </a:t>
            </a:r>
            <a:r>
              <a:rPr lang="en-US" baseline="0" smtClean="0"/>
              <a:t>the world for feedback</a:t>
            </a:r>
            <a:endParaRPr lang="en-US"/>
          </a:p>
        </p:txBody>
      </p:sp>
      <p:sp>
        <p:nvSpPr>
          <p:cNvPr id="4" name="Slide Number Placeholder 3"/>
          <p:cNvSpPr>
            <a:spLocks noGrp="1"/>
          </p:cNvSpPr>
          <p:nvPr>
            <p:ph type="sldNum" sz="quarter" idx="10"/>
          </p:nvPr>
        </p:nvSpPr>
        <p:spPr/>
        <p:txBody>
          <a:bodyPr/>
          <a:lstStyle/>
          <a:p>
            <a:fld id="{750688BE-ECB6-B941-B27F-D92C53263AA7}" type="slidenum">
              <a:rPr lang="en-US" smtClean="0"/>
              <a:t>15</a:t>
            </a:fld>
            <a:endParaRPr lang="en-US"/>
          </a:p>
        </p:txBody>
      </p:sp>
    </p:spTree>
    <p:extLst>
      <p:ext uri="{BB962C8B-B14F-4D97-AF65-F5344CB8AC3E}">
        <p14:creationId xmlns:p14="http://schemas.microsoft.com/office/powerpoint/2010/main" val="78809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final phase this evolved to these three ideas</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16</a:t>
            </a:fld>
            <a:endParaRPr lang="en-US"/>
          </a:p>
        </p:txBody>
      </p:sp>
    </p:spTree>
    <p:extLst>
      <p:ext uri="{BB962C8B-B14F-4D97-AF65-F5344CB8AC3E}">
        <p14:creationId xmlns:p14="http://schemas.microsoft.com/office/powerpoint/2010/main" val="1872552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a:t>
            </a:r>
            <a:r>
              <a:rPr lang="en-US" baseline="0" dirty="0" smtClean="0"/>
              <a:t> message of design thinking</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17</a:t>
            </a:fld>
            <a:endParaRPr lang="en-US"/>
          </a:p>
        </p:txBody>
      </p:sp>
    </p:spTree>
    <p:extLst>
      <p:ext uri="{BB962C8B-B14F-4D97-AF65-F5344CB8AC3E}">
        <p14:creationId xmlns:p14="http://schemas.microsoft.com/office/powerpoint/2010/main" val="30296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kern="1200" dirty="0" smtClean="0">
                <a:solidFill>
                  <a:schemeClr val="tx1"/>
                </a:solidFill>
                <a:latin typeface="+mn-lt"/>
                <a:ea typeface="+mn-ea"/>
                <a:cs typeface="+mn-cs"/>
              </a:rPr>
              <a:t>Together they</a:t>
            </a:r>
            <a:r>
              <a:rPr lang="en-US" sz="1200" kern="1200" baseline="0" dirty="0" smtClean="0">
                <a:solidFill>
                  <a:schemeClr val="tx1"/>
                </a:solidFill>
                <a:latin typeface="+mn-lt"/>
                <a:ea typeface="+mn-ea"/>
                <a:cs typeface="+mn-cs"/>
              </a:rPr>
              <a:t> form the 21</a:t>
            </a:r>
            <a:r>
              <a:rPr lang="en-US" sz="1200" kern="1200" baseline="30000" dirty="0" smtClean="0">
                <a:solidFill>
                  <a:schemeClr val="tx1"/>
                </a:solidFill>
                <a:latin typeface="+mn-lt"/>
                <a:ea typeface="+mn-ea"/>
                <a:cs typeface="+mn-cs"/>
              </a:rPr>
              <a:t>st</a:t>
            </a:r>
            <a:r>
              <a:rPr lang="en-US" sz="1200" kern="1200" baseline="0" dirty="0" smtClean="0">
                <a:solidFill>
                  <a:schemeClr val="tx1"/>
                </a:solidFill>
                <a:latin typeface="+mn-lt"/>
                <a:ea typeface="+mn-ea"/>
                <a:cs typeface="+mn-cs"/>
              </a:rPr>
              <a:t> Century Skills</a:t>
            </a:r>
          </a:p>
          <a:p>
            <a:pPr marL="171450" indent="-171450">
              <a:buFont typeface="Arial" charset="0"/>
              <a:buChar char="•"/>
            </a:pPr>
            <a:r>
              <a:rPr lang="en-US" sz="1200" kern="1200" baseline="0" dirty="0" smtClean="0">
                <a:solidFill>
                  <a:schemeClr val="tx1"/>
                </a:solidFill>
                <a:latin typeface="+mn-lt"/>
                <a:ea typeface="+mn-ea"/>
                <a:cs typeface="+mn-cs"/>
              </a:rPr>
              <a:t>Now how did they come about,</a:t>
            </a:r>
          </a:p>
          <a:p>
            <a:pPr marL="171450" indent="-171450">
              <a:buFont typeface="Arial" charset="0"/>
              <a:buChar char="•"/>
            </a:pPr>
            <a:endParaRPr lang="en-US" sz="1200" kern="1200" dirty="0" smtClean="0">
              <a:solidFill>
                <a:schemeClr val="tx1"/>
              </a:solidFill>
              <a:latin typeface="+mn-lt"/>
              <a:ea typeface="+mn-ea"/>
              <a:cs typeface="+mn-cs"/>
            </a:endParaRPr>
          </a:p>
          <a:p>
            <a:pPr marL="171450" indent="-171450">
              <a:buFont typeface="Arial" charset="0"/>
              <a:buChar char="•"/>
            </a:pPr>
            <a:r>
              <a:rPr lang="en-US" sz="1200" kern="1200" dirty="0" smtClean="0">
                <a:solidFill>
                  <a:schemeClr val="tx1"/>
                </a:solidFill>
                <a:latin typeface="+mn-lt"/>
                <a:ea typeface="+mn-ea"/>
                <a:cs typeface="+mn-cs"/>
              </a:rPr>
              <a:t>Ten years ago, National Education Association</a:t>
            </a:r>
            <a:r>
              <a:rPr lang="en-US" sz="1200" kern="1200" baseline="0" dirty="0" smtClean="0">
                <a:solidFill>
                  <a:schemeClr val="tx1"/>
                </a:solidFill>
                <a:latin typeface="+mn-lt"/>
                <a:ea typeface="+mn-ea"/>
                <a:cs typeface="+mn-cs"/>
              </a:rPr>
              <a:t> or </a:t>
            </a:r>
            <a:r>
              <a:rPr lang="en-US" sz="1200" kern="1200" dirty="0" smtClean="0">
                <a:solidFill>
                  <a:schemeClr val="tx1"/>
                </a:solidFill>
                <a:latin typeface="+mn-lt"/>
                <a:ea typeface="+mn-ea"/>
                <a:cs typeface="+mn-cs"/>
              </a:rPr>
              <a:t>NEA helped establish the Partnership for 21st Century Skills (P21) and in 2002 began a two-year journey to develop what became known as a “Framework for 21st Century Learning,” highlighting 18 different skills that students</a:t>
            </a:r>
            <a:r>
              <a:rPr lang="en-US" sz="1200" kern="1200" baseline="0" dirty="0" smtClean="0">
                <a:solidFill>
                  <a:schemeClr val="tx1"/>
                </a:solidFill>
                <a:latin typeface="+mn-lt"/>
                <a:ea typeface="+mn-ea"/>
                <a:cs typeface="+mn-cs"/>
              </a:rPr>
              <a:t> needed</a:t>
            </a:r>
            <a:r>
              <a:rPr lang="en-US" sz="1200" kern="1200" dirty="0" smtClean="0">
                <a:solidFill>
                  <a:schemeClr val="tx1"/>
                </a:solidFill>
                <a:latin typeface="+mn-lt"/>
                <a:ea typeface="+mn-ea"/>
                <a:cs typeface="+mn-cs"/>
              </a:rPr>
              <a:t>. </a:t>
            </a:r>
          </a:p>
          <a:p>
            <a:pPr marL="171450" indent="-171450">
              <a:buFont typeface="Arial" charset="0"/>
              <a:buChar char="•"/>
            </a:pPr>
            <a:endParaRPr lang="en-US" sz="1200" kern="1200" dirty="0" smtClean="0">
              <a:solidFill>
                <a:schemeClr val="tx1"/>
              </a:solidFill>
              <a:latin typeface="+mn-lt"/>
              <a:ea typeface="+mn-ea"/>
              <a:cs typeface="+mn-cs"/>
            </a:endParaRPr>
          </a:p>
          <a:p>
            <a:pPr marL="171450" indent="-171450">
              <a:buFont typeface="Arial" charset="0"/>
              <a:buChar char="•"/>
            </a:pPr>
            <a:r>
              <a:rPr lang="en-US" sz="1200" kern="1200" dirty="0" smtClean="0">
                <a:solidFill>
                  <a:schemeClr val="tx1"/>
                </a:solidFill>
                <a:latin typeface="+mn-lt"/>
                <a:ea typeface="+mn-ea"/>
                <a:cs typeface="+mn-cs"/>
              </a:rPr>
              <a:t>Over the years it became clear that the framework was too long and complicated. To resolve this issue, we interviewed leaders of all kinds to determine which of the 21st century skills were the most important for K-12 education. There was near unanimity that four specific skills were the most important. They became known as the “Four Cs”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3</a:t>
            </a:fld>
            <a:endParaRPr lang="en-US"/>
          </a:p>
        </p:txBody>
      </p:sp>
    </p:spTree>
    <p:extLst>
      <p:ext uri="{BB962C8B-B14F-4D97-AF65-F5344CB8AC3E}">
        <p14:creationId xmlns:p14="http://schemas.microsoft.com/office/powerpoint/2010/main" val="554743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So now that</a:t>
            </a:r>
            <a:r>
              <a:rPr lang="en-US" baseline="0" dirty="0" smtClean="0"/>
              <a:t> we have established some baseline I want to talk about DT</a:t>
            </a:r>
          </a:p>
          <a:p>
            <a:pPr marL="171450" indent="-171450">
              <a:buFont typeface="Arial"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Design thinking is </a:t>
            </a:r>
            <a:r>
              <a:rPr lang="en-US" sz="1200" kern="1200" dirty="0" smtClean="0">
                <a:solidFill>
                  <a:schemeClr val="tx1"/>
                </a:solidFill>
                <a:effectLst/>
                <a:latin typeface="+mn-lt"/>
                <a:ea typeface="+mn-ea"/>
                <a:cs typeface="+mn-cs"/>
              </a:rPr>
              <a:t>a human-centered, collaborative, and inclusive process for transforming difficult challenges into opportunities for design.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In education design</a:t>
            </a:r>
            <a:r>
              <a:rPr lang="en-US" sz="1200" kern="1200" baseline="0" dirty="0" smtClean="0">
                <a:solidFill>
                  <a:schemeClr val="tx1"/>
                </a:solidFill>
                <a:effectLst/>
                <a:latin typeface="+mn-lt"/>
                <a:ea typeface="+mn-ea"/>
                <a:cs typeface="+mn-cs"/>
              </a:rPr>
              <a:t> thinking is </a:t>
            </a:r>
            <a:r>
              <a:rPr lang="en-US" sz="1200" kern="1200" dirty="0" smtClean="0">
                <a:solidFill>
                  <a:schemeClr val="tx1"/>
                </a:solidFill>
                <a:effectLst/>
                <a:latin typeface="+mn-lt"/>
                <a:ea typeface="+mn-ea"/>
                <a:cs typeface="+mn-cs"/>
              </a:rPr>
              <a:t>human-centered, collaborative, and inclusive  process for transforming difficult challenges into opportunities for social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change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4</a:t>
            </a:fld>
            <a:endParaRPr lang="en-US"/>
          </a:p>
        </p:txBody>
      </p:sp>
    </p:spTree>
    <p:extLst>
      <p:ext uri="{BB962C8B-B14F-4D97-AF65-F5344CB8AC3E}">
        <p14:creationId xmlns:p14="http://schemas.microsoft.com/office/powerpoint/2010/main" val="2099749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needed to define our</a:t>
            </a:r>
            <a:r>
              <a:rPr lang="en-US" baseline="0" dirty="0" smtClean="0"/>
              <a:t> challenge, in this case we wanted to answer the following question,</a:t>
            </a:r>
          </a:p>
          <a:p>
            <a:r>
              <a:rPr lang="en-US" baseline="0" dirty="0" smtClean="0"/>
              <a:t>Those (read screen)</a:t>
            </a:r>
          </a:p>
          <a:p>
            <a:r>
              <a:rPr lang="en-US" baseline="0" dirty="0" smtClean="0"/>
              <a:t>Our end User were parents</a:t>
            </a:r>
          </a:p>
          <a:p>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6</a:t>
            </a:fld>
            <a:endParaRPr lang="en-US"/>
          </a:p>
        </p:txBody>
      </p:sp>
    </p:spTree>
    <p:extLst>
      <p:ext uri="{BB962C8B-B14F-4D97-AF65-F5344CB8AC3E}">
        <p14:creationId xmlns:p14="http://schemas.microsoft.com/office/powerpoint/2010/main" val="2128810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wanted</a:t>
            </a:r>
            <a:r>
              <a:rPr lang="en-US" baseline="0" dirty="0" smtClean="0"/>
              <a:t> to gather data on this question because we felt it was important to reach parents and the use of technology in their children</a:t>
            </a:r>
          </a:p>
          <a:p>
            <a:r>
              <a:rPr lang="en-US" baseline="0" dirty="0" smtClean="0"/>
              <a:t>In order to understand our end user we needed to reach them not just assume we knew what they wanted</a:t>
            </a:r>
          </a:p>
          <a:p>
            <a:endParaRPr lang="en-US" baseline="0" dirty="0" smtClean="0"/>
          </a:p>
          <a:p>
            <a:r>
              <a:rPr lang="en-US" baseline="0" dirty="0" smtClean="0"/>
              <a:t>Talk about assumptions (lack of access)</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7</a:t>
            </a:fld>
            <a:endParaRPr lang="en-US"/>
          </a:p>
        </p:txBody>
      </p:sp>
    </p:spTree>
    <p:extLst>
      <p:ext uri="{BB962C8B-B14F-4D97-AF65-F5344CB8AC3E}">
        <p14:creationId xmlns:p14="http://schemas.microsoft.com/office/powerpoint/2010/main" val="185103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we designed a survey and gave out to parents</a:t>
            </a:r>
          </a:p>
          <a:p>
            <a:r>
              <a:rPr lang="en-US" baseline="0" dirty="0" smtClean="0"/>
              <a:t>Then we waited and what we received back was different than our assumptions</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8</a:t>
            </a:fld>
            <a:endParaRPr lang="en-US"/>
          </a:p>
        </p:txBody>
      </p:sp>
    </p:spTree>
    <p:extLst>
      <p:ext uri="{BB962C8B-B14F-4D97-AF65-F5344CB8AC3E}">
        <p14:creationId xmlns:p14="http://schemas.microsoft.com/office/powerpoint/2010/main" val="626914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we saw primarily</a:t>
            </a:r>
            <a:r>
              <a:rPr lang="en-US" baseline="0" dirty="0" smtClean="0"/>
              <a:t> and our focused changed </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9</a:t>
            </a:fld>
            <a:endParaRPr lang="en-US"/>
          </a:p>
        </p:txBody>
      </p:sp>
    </p:spTree>
    <p:extLst>
      <p:ext uri="{BB962C8B-B14F-4D97-AF65-F5344CB8AC3E}">
        <p14:creationId xmlns:p14="http://schemas.microsoft.com/office/powerpoint/2010/main" val="280322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went from thinking about access such</a:t>
            </a:r>
            <a:r>
              <a:rPr lang="en-US" baseline="0" dirty="0" smtClean="0"/>
              <a:t> as the digital divide to to the digital gap</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10</a:t>
            </a:fld>
            <a:endParaRPr lang="en-US"/>
          </a:p>
        </p:txBody>
      </p:sp>
    </p:spTree>
    <p:extLst>
      <p:ext uri="{BB962C8B-B14F-4D97-AF65-F5344CB8AC3E}">
        <p14:creationId xmlns:p14="http://schemas.microsoft.com/office/powerpoint/2010/main" val="1800691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took that</a:t>
            </a:r>
            <a:r>
              <a:rPr lang="en-US" baseline="0" dirty="0" smtClean="0"/>
              <a:t> information and used to it come up with ideas out in categories to try to see what did we want to do</a:t>
            </a:r>
            <a:endParaRPr lang="en-US" dirty="0"/>
          </a:p>
        </p:txBody>
      </p:sp>
      <p:sp>
        <p:nvSpPr>
          <p:cNvPr id="4" name="Slide Number Placeholder 3"/>
          <p:cNvSpPr>
            <a:spLocks noGrp="1"/>
          </p:cNvSpPr>
          <p:nvPr>
            <p:ph type="sldNum" sz="quarter" idx="10"/>
          </p:nvPr>
        </p:nvSpPr>
        <p:spPr/>
        <p:txBody>
          <a:bodyPr/>
          <a:lstStyle/>
          <a:p>
            <a:fld id="{750688BE-ECB6-B941-B27F-D92C53263AA7}" type="slidenum">
              <a:rPr lang="en-US" smtClean="0"/>
              <a:t>11</a:t>
            </a:fld>
            <a:endParaRPr lang="en-US"/>
          </a:p>
        </p:txBody>
      </p:sp>
    </p:spTree>
    <p:extLst>
      <p:ext uri="{BB962C8B-B14F-4D97-AF65-F5344CB8AC3E}">
        <p14:creationId xmlns:p14="http://schemas.microsoft.com/office/powerpoint/2010/main" val="1852210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6/30/16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7.jpg"/><Relationship Id="rId6"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Thinking</a:t>
            </a:r>
            <a:endParaRPr lang="en-US" dirty="0"/>
          </a:p>
        </p:txBody>
      </p:sp>
      <p:sp>
        <p:nvSpPr>
          <p:cNvPr id="3" name="Subtitle 2"/>
          <p:cNvSpPr>
            <a:spLocks noGrp="1"/>
          </p:cNvSpPr>
          <p:nvPr>
            <p:ph type="subTitle" idx="1"/>
          </p:nvPr>
        </p:nvSpPr>
        <p:spPr/>
        <p:txBody>
          <a:bodyPr/>
          <a:lstStyle/>
          <a:p>
            <a:r>
              <a:rPr lang="en-US" dirty="0"/>
              <a:t>and the 4Cs</a:t>
            </a:r>
          </a:p>
        </p:txBody>
      </p:sp>
    </p:spTree>
    <p:extLst>
      <p:ext uri="{BB962C8B-B14F-4D97-AF65-F5344CB8AC3E}">
        <p14:creationId xmlns:p14="http://schemas.microsoft.com/office/powerpoint/2010/main" val="926956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Interpretation=Critical Thinking</a:t>
            </a:r>
            <a:endParaRPr lang="en-US" dirty="0"/>
          </a:p>
        </p:txBody>
      </p:sp>
      <p:sp>
        <p:nvSpPr>
          <p:cNvPr id="3" name="Content Placeholder 2"/>
          <p:cNvSpPr>
            <a:spLocks noGrp="1"/>
          </p:cNvSpPr>
          <p:nvPr>
            <p:ph idx="1"/>
          </p:nvPr>
        </p:nvSpPr>
        <p:spPr/>
        <p:txBody>
          <a:bodyPr>
            <a:normAutofit/>
          </a:bodyPr>
          <a:lstStyle/>
          <a:p>
            <a:r>
              <a:rPr lang="en-US" sz="3600" b="1" dirty="0"/>
              <a:t>How do we best educate parents at elementary and middle school levels in internet safety and digital citizenship?</a:t>
            </a:r>
            <a:endParaRPr lang="en-US" sz="3600" dirty="0"/>
          </a:p>
        </p:txBody>
      </p:sp>
    </p:spTree>
    <p:extLst>
      <p:ext uri="{BB962C8B-B14F-4D97-AF65-F5344CB8AC3E}">
        <p14:creationId xmlns:p14="http://schemas.microsoft.com/office/powerpoint/2010/main" val="212704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xit" presetSubtype="0" fill="hold" nodeType="clickEffect">
                                  <p:stCondLst>
                                    <p:cond delay="0"/>
                                  </p:stCondLst>
                                  <p:childTnLst>
                                    <p:animEffect transition="out" filter="dissolve">
                                      <p:cBhvr>
                                        <p:cTn id="12" dur="500"/>
                                        <p:tgtEl>
                                          <p:spTgt spid="3">
                                            <p:txEl>
                                              <p:pRg st="0" end="0"/>
                                            </p:txEl>
                                          </p:spTgt>
                                        </p:tgtEl>
                                      </p:cBhvr>
                                    </p:animEffect>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Ideation=Communication</a:t>
            </a:r>
            <a:endParaRPr lang="en-US" dirty="0"/>
          </a:p>
        </p:txBody>
      </p:sp>
      <p:sp>
        <p:nvSpPr>
          <p:cNvPr id="3" name="Content Placeholder 2"/>
          <p:cNvSpPr>
            <a:spLocks noGrp="1"/>
          </p:cNvSpPr>
          <p:nvPr>
            <p:ph idx="1"/>
          </p:nvPr>
        </p:nvSpPr>
        <p:spPr/>
        <p:txBody>
          <a:bodyPr>
            <a:normAutofit/>
          </a:bodyPr>
          <a:lstStyle/>
          <a:p>
            <a:r>
              <a:rPr lang="en-US" sz="3600" dirty="0" smtClean="0"/>
              <a:t>The crazy and wild ideas phase</a:t>
            </a:r>
            <a:endParaRPr lang="en-US" sz="3600" dirty="0"/>
          </a:p>
        </p:txBody>
      </p:sp>
    </p:spTree>
    <p:extLst>
      <p:ext uri="{BB962C8B-B14F-4D97-AF65-F5344CB8AC3E}">
        <p14:creationId xmlns:p14="http://schemas.microsoft.com/office/powerpoint/2010/main" val="206066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Ideation=Communication</a:t>
            </a:r>
            <a:endParaRPr lang="en-US" dirty="0"/>
          </a:p>
        </p:txBody>
      </p:sp>
      <p:pic>
        <p:nvPicPr>
          <p:cNvPr id="1026" name="Picture 2" descr="deation-4.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03161" y="2141538"/>
            <a:ext cx="5846163" cy="364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76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Experimentation=Creativity</a:t>
            </a:r>
            <a:endParaRPr lang="en-US" dirty="0"/>
          </a:p>
        </p:txBody>
      </p:sp>
      <p:sp>
        <p:nvSpPr>
          <p:cNvPr id="3" name="Content Placeholder 2"/>
          <p:cNvSpPr>
            <a:spLocks noGrp="1"/>
          </p:cNvSpPr>
          <p:nvPr>
            <p:ph idx="1"/>
          </p:nvPr>
        </p:nvSpPr>
        <p:spPr/>
        <p:txBody>
          <a:bodyPr>
            <a:normAutofit/>
          </a:bodyPr>
          <a:lstStyle/>
          <a:p>
            <a:r>
              <a:rPr lang="en-US" sz="3600" dirty="0" smtClean="0"/>
              <a:t>3 Ideas</a:t>
            </a:r>
          </a:p>
          <a:p>
            <a:pPr lvl="1"/>
            <a:r>
              <a:rPr lang="en-US" sz="3600" dirty="0" smtClean="0"/>
              <a:t>A booth for a fair</a:t>
            </a:r>
          </a:p>
          <a:p>
            <a:pPr lvl="1"/>
            <a:r>
              <a:rPr lang="en-US" sz="3600" dirty="0" smtClean="0"/>
              <a:t>Digital curriculum for parents and students</a:t>
            </a:r>
          </a:p>
          <a:p>
            <a:pPr lvl="1"/>
            <a:r>
              <a:rPr lang="en-US" sz="3600" dirty="0" smtClean="0"/>
              <a:t>A Parent Conference</a:t>
            </a:r>
            <a:endParaRPr lang="en-US" sz="3600" dirty="0"/>
          </a:p>
        </p:txBody>
      </p:sp>
    </p:spTree>
    <p:extLst>
      <p:ext uri="{BB962C8B-B14F-4D97-AF65-F5344CB8AC3E}">
        <p14:creationId xmlns:p14="http://schemas.microsoft.com/office/powerpoint/2010/main" val="36645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par>
                                <p:cTn id="28" presetID="9" presetClass="exit" presetSubtype="0" fill="hold" nodeType="withEffect">
                                  <p:stCondLst>
                                    <p:cond delay="0"/>
                                  </p:stCondLst>
                                  <p:childTnLst>
                                    <p:animEffect transition="out" filter="dissolve">
                                      <p:cBhvr>
                                        <p:cTn id="29" dur="500"/>
                                        <p:tgtEl>
                                          <p:spTgt spid="3">
                                            <p:txEl>
                                              <p:pRg st="1" end="1"/>
                                            </p:txEl>
                                          </p:spTgt>
                                        </p:tgtEl>
                                      </p:cBhvr>
                                    </p:animEffect>
                                    <p:set>
                                      <p:cBhvr>
                                        <p:cTn id="30" dur="1" fill="hold">
                                          <p:stCondLst>
                                            <p:cond delay="499"/>
                                          </p:stCondLst>
                                        </p:cTn>
                                        <p:tgtEl>
                                          <p:spTgt spid="3">
                                            <p:txEl>
                                              <p:pRg st="1" end="1"/>
                                            </p:txEl>
                                          </p:spTgt>
                                        </p:tgtEl>
                                        <p:attrNameLst>
                                          <p:attrName>style.visibility</p:attrName>
                                        </p:attrNameLst>
                                      </p:cBhvr>
                                      <p:to>
                                        <p:strVal val="hidden"/>
                                      </p:to>
                                    </p:set>
                                  </p:childTnLst>
                                </p:cTn>
                              </p:par>
                              <p:par>
                                <p:cTn id="31" presetID="9" presetClass="exit" presetSubtype="0" fill="hold" nodeType="withEffect">
                                  <p:stCondLst>
                                    <p:cond delay="0"/>
                                  </p:stCondLst>
                                  <p:childTnLst>
                                    <p:animEffect transition="out" filter="dissolve">
                                      <p:cBhvr>
                                        <p:cTn id="32" dur="500"/>
                                        <p:tgtEl>
                                          <p:spTgt spid="3">
                                            <p:txEl>
                                              <p:pRg st="2" end="2"/>
                                            </p:txEl>
                                          </p:spTgt>
                                        </p:tgtEl>
                                      </p:cBhvr>
                                    </p:animEffect>
                                    <p:set>
                                      <p:cBhvr>
                                        <p:cTn id="33" dur="1" fill="hold">
                                          <p:stCondLst>
                                            <p:cond delay="499"/>
                                          </p:stCondLst>
                                        </p:cTn>
                                        <p:tgtEl>
                                          <p:spTgt spid="3">
                                            <p:txEl>
                                              <p:pRg st="2" end="2"/>
                                            </p:txEl>
                                          </p:spTgt>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3">
                                            <p:txEl>
                                              <p:pRg st="3" end="3"/>
                                            </p:txEl>
                                          </p:spTgt>
                                        </p:tgtEl>
                                      </p:cBhvr>
                                    </p:animEffect>
                                    <p:set>
                                      <p:cBhvr>
                                        <p:cTn id="3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Experimentation=Creativity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085547"/>
              </p:ext>
            </p:extLst>
          </p:nvPr>
        </p:nvGraphicFramePr>
        <p:xfrm>
          <a:off x="685801" y="2142067"/>
          <a:ext cx="10131425" cy="3649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398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xit" presetSubtype="0" fill="hold" grpId="1" nodeType="clickEffect">
                                  <p:stCondLst>
                                    <p:cond delay="0"/>
                                  </p:stCondLst>
                                  <p:childTnLst>
                                    <p:animEffect transition="out" filter="dissolv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Experimentation=Creativity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315" y="1628774"/>
            <a:ext cx="3434452" cy="2112399"/>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40354">
            <a:off x="6166914" y="1940155"/>
            <a:ext cx="4739055" cy="291481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033627">
            <a:off x="1769805" y="3736327"/>
            <a:ext cx="4505223" cy="277099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58968" y="4057448"/>
            <a:ext cx="3714064" cy="2284378"/>
          </a:xfrm>
          <a:prstGeom prst="rect">
            <a:avLst/>
          </a:prstGeom>
        </p:spPr>
      </p:pic>
    </p:spTree>
    <p:extLst>
      <p:ext uri="{BB962C8B-B14F-4D97-AF65-F5344CB8AC3E}">
        <p14:creationId xmlns:p14="http://schemas.microsoft.com/office/powerpoint/2010/main" val="141138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Evolution=21</a:t>
            </a:r>
            <a:r>
              <a:rPr lang="en-US" baseline="30000" dirty="0" smtClean="0"/>
              <a:t>st</a:t>
            </a:r>
            <a:r>
              <a:rPr lang="en-US" dirty="0" smtClean="0"/>
              <a:t> Century Skills</a:t>
            </a:r>
            <a:endParaRPr lang="en-US" dirty="0"/>
          </a:p>
        </p:txBody>
      </p:sp>
      <p:sp>
        <p:nvSpPr>
          <p:cNvPr id="3" name="Content Placeholder 2"/>
          <p:cNvSpPr>
            <a:spLocks noGrp="1"/>
          </p:cNvSpPr>
          <p:nvPr>
            <p:ph idx="1"/>
          </p:nvPr>
        </p:nvSpPr>
        <p:spPr/>
        <p:txBody>
          <a:bodyPr/>
          <a:lstStyle/>
          <a:p>
            <a:r>
              <a:rPr lang="en-US" sz="3600" dirty="0"/>
              <a:t>3 Ideas</a:t>
            </a:r>
          </a:p>
          <a:p>
            <a:pPr lvl="1"/>
            <a:r>
              <a:rPr lang="en-US" sz="3600" dirty="0"/>
              <a:t>A </a:t>
            </a:r>
            <a:r>
              <a:rPr lang="en-US" sz="3600" dirty="0" smtClean="0"/>
              <a:t>website for parents</a:t>
            </a:r>
            <a:endParaRPr lang="en-US" sz="3600" dirty="0"/>
          </a:p>
          <a:p>
            <a:pPr lvl="1"/>
            <a:r>
              <a:rPr lang="en-US" sz="3600" dirty="0"/>
              <a:t>Digital curriculum for parents and students</a:t>
            </a:r>
          </a:p>
          <a:p>
            <a:pPr lvl="1"/>
            <a:r>
              <a:rPr lang="en-US" sz="3600" dirty="0"/>
              <a:t>A Parent Conference</a:t>
            </a:r>
          </a:p>
          <a:p>
            <a:endParaRPr lang="en-US" dirty="0"/>
          </a:p>
        </p:txBody>
      </p:sp>
    </p:spTree>
    <p:extLst>
      <p:ext uri="{BB962C8B-B14F-4D97-AF65-F5344CB8AC3E}">
        <p14:creationId xmlns:p14="http://schemas.microsoft.com/office/powerpoint/2010/main" val="21991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par>
                                <p:cTn id="28" presetID="9" presetClass="exit" presetSubtype="0" fill="hold" nodeType="withEffect">
                                  <p:stCondLst>
                                    <p:cond delay="0"/>
                                  </p:stCondLst>
                                  <p:childTnLst>
                                    <p:animEffect transition="out" filter="dissolve">
                                      <p:cBhvr>
                                        <p:cTn id="29" dur="500"/>
                                        <p:tgtEl>
                                          <p:spTgt spid="3">
                                            <p:txEl>
                                              <p:pRg st="1" end="1"/>
                                            </p:txEl>
                                          </p:spTgt>
                                        </p:tgtEl>
                                      </p:cBhvr>
                                    </p:animEffect>
                                    <p:set>
                                      <p:cBhvr>
                                        <p:cTn id="30" dur="1" fill="hold">
                                          <p:stCondLst>
                                            <p:cond delay="499"/>
                                          </p:stCondLst>
                                        </p:cTn>
                                        <p:tgtEl>
                                          <p:spTgt spid="3">
                                            <p:txEl>
                                              <p:pRg st="1" end="1"/>
                                            </p:txEl>
                                          </p:spTgt>
                                        </p:tgtEl>
                                        <p:attrNameLst>
                                          <p:attrName>style.visibility</p:attrName>
                                        </p:attrNameLst>
                                      </p:cBhvr>
                                      <p:to>
                                        <p:strVal val="hidden"/>
                                      </p:to>
                                    </p:set>
                                  </p:childTnLst>
                                </p:cTn>
                              </p:par>
                              <p:par>
                                <p:cTn id="31" presetID="9" presetClass="exit" presetSubtype="0" fill="hold" nodeType="withEffect">
                                  <p:stCondLst>
                                    <p:cond delay="0"/>
                                  </p:stCondLst>
                                  <p:childTnLst>
                                    <p:animEffect transition="out" filter="dissolve">
                                      <p:cBhvr>
                                        <p:cTn id="32" dur="500"/>
                                        <p:tgtEl>
                                          <p:spTgt spid="3">
                                            <p:txEl>
                                              <p:pRg st="2" end="2"/>
                                            </p:txEl>
                                          </p:spTgt>
                                        </p:tgtEl>
                                      </p:cBhvr>
                                    </p:animEffect>
                                    <p:set>
                                      <p:cBhvr>
                                        <p:cTn id="33" dur="1" fill="hold">
                                          <p:stCondLst>
                                            <p:cond delay="499"/>
                                          </p:stCondLst>
                                        </p:cTn>
                                        <p:tgtEl>
                                          <p:spTgt spid="3">
                                            <p:txEl>
                                              <p:pRg st="2" end="2"/>
                                            </p:txEl>
                                          </p:spTgt>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3">
                                            <p:txEl>
                                              <p:pRg st="3" end="3"/>
                                            </p:txEl>
                                          </p:spTgt>
                                        </p:tgtEl>
                                      </p:cBhvr>
                                    </p:animEffect>
                                    <p:set>
                                      <p:cBhvr>
                                        <p:cTn id="3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2542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2186470"/>
              </p:ext>
            </p:extLst>
          </p:nvPr>
        </p:nvGraphicFramePr>
        <p:xfrm>
          <a:off x="685801" y="2142067"/>
          <a:ext cx="10131425" cy="3649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771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6F008062-2841-7341-AD43-72B1CF6DEE6B}"/>
                                            </p:graphicEl>
                                          </p:spTgt>
                                        </p:tgtEl>
                                        <p:attrNameLst>
                                          <p:attrName>style.visibility</p:attrName>
                                        </p:attrNameLst>
                                      </p:cBhvr>
                                      <p:to>
                                        <p:strVal val="visible"/>
                                      </p:to>
                                    </p:set>
                                    <p:anim calcmode="lin" valueType="num">
                                      <p:cBhvr additive="base">
                                        <p:cTn id="7" dur="1000" fill="hold"/>
                                        <p:tgtEl>
                                          <p:spTgt spid="4">
                                            <p:graphicEl>
                                              <a:dgm id="{6F008062-2841-7341-AD43-72B1CF6DEE6B}"/>
                                            </p:graphic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graphicEl>
                                              <a:dgm id="{6F008062-2841-7341-AD43-72B1CF6DEE6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95D8D53E-7717-804A-A8EA-8601B0A8AAE3}"/>
                                            </p:graphicEl>
                                          </p:spTgt>
                                        </p:tgtEl>
                                        <p:attrNameLst>
                                          <p:attrName>style.visibility</p:attrName>
                                        </p:attrNameLst>
                                      </p:cBhvr>
                                      <p:to>
                                        <p:strVal val="visible"/>
                                      </p:to>
                                    </p:set>
                                    <p:anim calcmode="lin" valueType="num">
                                      <p:cBhvr additive="base">
                                        <p:cTn id="13" dur="1000" fill="hold"/>
                                        <p:tgtEl>
                                          <p:spTgt spid="4">
                                            <p:graphicEl>
                                              <a:dgm id="{95D8D53E-7717-804A-A8EA-8601B0A8AAE3}"/>
                                            </p:graphic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graphicEl>
                                              <a:dgm id="{95D8D53E-7717-804A-A8EA-8601B0A8AAE3}"/>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graphicEl>
                                              <a:dgm id="{E81CBB44-359D-A644-B879-7B690FBD2679}"/>
                                            </p:graphicEl>
                                          </p:spTgt>
                                        </p:tgtEl>
                                        <p:attrNameLst>
                                          <p:attrName>style.visibility</p:attrName>
                                        </p:attrNameLst>
                                      </p:cBhvr>
                                      <p:to>
                                        <p:strVal val="visible"/>
                                      </p:to>
                                    </p:set>
                                    <p:anim calcmode="lin" valueType="num">
                                      <p:cBhvr additive="base">
                                        <p:cTn id="19" dur="1000" fill="hold"/>
                                        <p:tgtEl>
                                          <p:spTgt spid="4">
                                            <p:graphicEl>
                                              <a:dgm id="{E81CBB44-359D-A644-B879-7B690FBD2679}"/>
                                            </p:graphic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graphicEl>
                                              <a:dgm id="{E81CBB44-359D-A644-B879-7B690FBD2679}"/>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graphicEl>
                                              <a:dgm id="{39B3D5C5-EBAC-9F4A-B920-8D074D99EC38}"/>
                                            </p:graphicEl>
                                          </p:spTgt>
                                        </p:tgtEl>
                                        <p:attrNameLst>
                                          <p:attrName>style.visibility</p:attrName>
                                        </p:attrNameLst>
                                      </p:cBhvr>
                                      <p:to>
                                        <p:strVal val="visible"/>
                                      </p:to>
                                    </p:set>
                                    <p:anim calcmode="lin" valueType="num">
                                      <p:cBhvr additive="base">
                                        <p:cTn id="25" dur="1000" fill="hold"/>
                                        <p:tgtEl>
                                          <p:spTgt spid="4">
                                            <p:graphicEl>
                                              <a:dgm id="{39B3D5C5-EBAC-9F4A-B920-8D074D99EC38}"/>
                                            </p:graphic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
                                            <p:graphicEl>
                                              <a:dgm id="{39B3D5C5-EBAC-9F4A-B920-8D074D99EC38}"/>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xit" presetSubtype="0" fill="hold" grpId="1" nodeType="clickEffect">
                                  <p:stCondLst>
                                    <p:cond delay="1000"/>
                                  </p:stCondLst>
                                  <p:childTnLst>
                                    <p:animEffect transition="out" filter="dissolve">
                                      <p:cBhvr>
                                        <p:cTn id="30" dur="1000"/>
                                        <p:tgtEl>
                                          <p:spTgt spid="4">
                                            <p:graphicEl>
                                              <a:dgm id="{6F008062-2841-7341-AD43-72B1CF6DEE6B}"/>
                                            </p:graphicEl>
                                          </p:spTgt>
                                        </p:tgtEl>
                                      </p:cBhvr>
                                    </p:animEffect>
                                    <p:set>
                                      <p:cBhvr>
                                        <p:cTn id="31" dur="1" fill="hold">
                                          <p:stCondLst>
                                            <p:cond delay="999"/>
                                          </p:stCondLst>
                                        </p:cTn>
                                        <p:tgtEl>
                                          <p:spTgt spid="4">
                                            <p:graphicEl>
                                              <a:dgm id="{6F008062-2841-7341-AD43-72B1CF6DEE6B}"/>
                                            </p:graphicEl>
                                          </p:spTgt>
                                        </p:tgtEl>
                                        <p:attrNameLst>
                                          <p:attrName>style.visibility</p:attrName>
                                        </p:attrNameLst>
                                      </p:cBhvr>
                                      <p:to>
                                        <p:strVal val="hidden"/>
                                      </p:to>
                                    </p:set>
                                  </p:childTnLst>
                                </p:cTn>
                              </p:par>
                              <p:par>
                                <p:cTn id="32" presetID="9" presetClass="exit" presetSubtype="0" fill="hold" grpId="1" nodeType="withEffect">
                                  <p:stCondLst>
                                    <p:cond delay="1000"/>
                                  </p:stCondLst>
                                  <p:childTnLst>
                                    <p:animEffect transition="out" filter="dissolve">
                                      <p:cBhvr>
                                        <p:cTn id="33" dur="1000"/>
                                        <p:tgtEl>
                                          <p:spTgt spid="4">
                                            <p:graphicEl>
                                              <a:dgm id="{95D8D53E-7717-804A-A8EA-8601B0A8AAE3}"/>
                                            </p:graphicEl>
                                          </p:spTgt>
                                        </p:tgtEl>
                                      </p:cBhvr>
                                    </p:animEffect>
                                    <p:set>
                                      <p:cBhvr>
                                        <p:cTn id="34" dur="1" fill="hold">
                                          <p:stCondLst>
                                            <p:cond delay="999"/>
                                          </p:stCondLst>
                                        </p:cTn>
                                        <p:tgtEl>
                                          <p:spTgt spid="4">
                                            <p:graphicEl>
                                              <a:dgm id="{95D8D53E-7717-804A-A8EA-8601B0A8AAE3}"/>
                                            </p:graphicEl>
                                          </p:spTgt>
                                        </p:tgtEl>
                                        <p:attrNameLst>
                                          <p:attrName>style.visibility</p:attrName>
                                        </p:attrNameLst>
                                      </p:cBhvr>
                                      <p:to>
                                        <p:strVal val="hidden"/>
                                      </p:to>
                                    </p:set>
                                  </p:childTnLst>
                                </p:cTn>
                              </p:par>
                              <p:par>
                                <p:cTn id="35" presetID="9" presetClass="exit" presetSubtype="0" fill="hold" grpId="1" nodeType="withEffect">
                                  <p:stCondLst>
                                    <p:cond delay="1000"/>
                                  </p:stCondLst>
                                  <p:childTnLst>
                                    <p:animEffect transition="out" filter="dissolve">
                                      <p:cBhvr>
                                        <p:cTn id="36" dur="1000"/>
                                        <p:tgtEl>
                                          <p:spTgt spid="4">
                                            <p:graphicEl>
                                              <a:dgm id="{E81CBB44-359D-A644-B879-7B690FBD2679}"/>
                                            </p:graphicEl>
                                          </p:spTgt>
                                        </p:tgtEl>
                                      </p:cBhvr>
                                    </p:animEffect>
                                    <p:set>
                                      <p:cBhvr>
                                        <p:cTn id="37" dur="1" fill="hold">
                                          <p:stCondLst>
                                            <p:cond delay="999"/>
                                          </p:stCondLst>
                                        </p:cTn>
                                        <p:tgtEl>
                                          <p:spTgt spid="4">
                                            <p:graphicEl>
                                              <a:dgm id="{E81CBB44-359D-A644-B879-7B690FBD2679}"/>
                                            </p:graphicEl>
                                          </p:spTgt>
                                        </p:tgtEl>
                                        <p:attrNameLst>
                                          <p:attrName>style.visibility</p:attrName>
                                        </p:attrNameLst>
                                      </p:cBhvr>
                                      <p:to>
                                        <p:strVal val="hidden"/>
                                      </p:to>
                                    </p:set>
                                  </p:childTnLst>
                                </p:cTn>
                              </p:par>
                              <p:par>
                                <p:cTn id="38" presetID="9" presetClass="exit" presetSubtype="0" fill="hold" grpId="1" nodeType="withEffect">
                                  <p:stCondLst>
                                    <p:cond delay="1000"/>
                                  </p:stCondLst>
                                  <p:childTnLst>
                                    <p:animEffect transition="out" filter="dissolve">
                                      <p:cBhvr>
                                        <p:cTn id="39" dur="1000"/>
                                        <p:tgtEl>
                                          <p:spTgt spid="4">
                                            <p:graphicEl>
                                              <a:dgm id="{39B3D5C5-EBAC-9F4A-B920-8D074D99EC38}"/>
                                            </p:graphicEl>
                                          </p:spTgt>
                                        </p:tgtEl>
                                      </p:cBhvr>
                                    </p:animEffect>
                                    <p:set>
                                      <p:cBhvr>
                                        <p:cTn id="40" dur="1" fill="hold">
                                          <p:stCondLst>
                                            <p:cond delay="999"/>
                                          </p:stCondLst>
                                        </p:cTn>
                                        <p:tgtEl>
                                          <p:spTgt spid="4">
                                            <p:graphicEl>
                                              <a:dgm id="{39B3D5C5-EBAC-9F4A-B920-8D074D99EC38}"/>
                                            </p:graphic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Graphic spid="4" grpId="1" uiExpand="1">
        <p:bldSub>
          <a:bldDgm/>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50879491"/>
              </p:ext>
            </p:extLst>
          </p:nvPr>
        </p:nvGraphicFramePr>
        <p:xfrm>
          <a:off x="685801" y="974361"/>
          <a:ext cx="10131425" cy="48168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887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3901189" cy="1456267"/>
          </a:xfrm>
        </p:spPr>
        <p:txBody>
          <a:bodyPr/>
          <a:lstStyle/>
          <a:p>
            <a:r>
              <a:rPr lang="en-US" dirty="0" smtClean="0"/>
              <a:t>Design Thinking</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Human-Centered</a:t>
            </a:r>
          </a:p>
          <a:p>
            <a:r>
              <a:rPr lang="en-US" sz="2800" dirty="0" smtClean="0"/>
              <a:t>Collaborative</a:t>
            </a:r>
          </a:p>
          <a:p>
            <a:r>
              <a:rPr lang="en-US" sz="2800" dirty="0" smtClean="0"/>
              <a:t>Inclusive</a:t>
            </a:r>
          </a:p>
          <a:p>
            <a:r>
              <a:rPr lang="en-US" sz="2800" dirty="0" smtClean="0"/>
              <a:t>Transforming</a:t>
            </a:r>
          </a:p>
          <a:p>
            <a:r>
              <a:rPr lang="en-US" sz="2800" dirty="0" smtClean="0"/>
              <a:t>Difficult Challenges </a:t>
            </a:r>
          </a:p>
          <a:p>
            <a:r>
              <a:rPr lang="en-US" sz="2800" dirty="0" smtClean="0"/>
              <a:t>Opportunities </a:t>
            </a:r>
          </a:p>
          <a:p>
            <a:r>
              <a:rPr lang="en-US" sz="2800" dirty="0" smtClean="0"/>
              <a:t>Design</a:t>
            </a:r>
          </a:p>
          <a:p>
            <a:r>
              <a:rPr lang="en-US" sz="2800" dirty="0" smtClean="0"/>
              <a:t>Social Change</a:t>
            </a:r>
            <a:endParaRPr lang="en-US" sz="2800" dirty="0"/>
          </a:p>
        </p:txBody>
      </p:sp>
      <p:sp>
        <p:nvSpPr>
          <p:cNvPr id="4" name="TextBox 3"/>
          <p:cNvSpPr txBox="1"/>
          <p:nvPr/>
        </p:nvSpPr>
        <p:spPr>
          <a:xfrm>
            <a:off x="4167266" y="1014567"/>
            <a:ext cx="4751882" cy="646331"/>
          </a:xfrm>
          <a:prstGeom prst="rect">
            <a:avLst/>
          </a:prstGeom>
          <a:noFill/>
        </p:spPr>
        <p:txBody>
          <a:bodyPr wrap="square" rtlCol="0">
            <a:spAutoFit/>
          </a:bodyPr>
          <a:lstStyle/>
          <a:p>
            <a:r>
              <a:rPr lang="en-US" sz="3600" dirty="0"/>
              <a:t>In Education</a:t>
            </a:r>
          </a:p>
        </p:txBody>
      </p:sp>
    </p:spTree>
    <p:extLst>
      <p:ext uri="{BB962C8B-B14F-4D97-AF65-F5344CB8AC3E}">
        <p14:creationId xmlns:p14="http://schemas.microsoft.com/office/powerpoint/2010/main" val="11815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5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50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dissolve">
                                      <p:cBhvr>
                                        <p:cTn id="49" dur="500"/>
                                        <p:tgtEl>
                                          <p:spTgt spid="4">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nodeType="clickEffect">
                                  <p:stCondLst>
                                    <p:cond delay="500"/>
                                  </p:stCondLst>
                                  <p:childTnLst>
                                    <p:set>
                                      <p:cBhvr>
                                        <p:cTn id="53" dur="1" fill="hold">
                                          <p:stCondLst>
                                            <p:cond delay="0"/>
                                          </p:stCondLst>
                                        </p:cTn>
                                        <p:tgtEl>
                                          <p:spTgt spid="3">
                                            <p:txEl>
                                              <p:pRg st="6" end="6"/>
                                            </p:txEl>
                                          </p:spTgt>
                                        </p:tgtEl>
                                        <p:attrNameLst>
                                          <p:attrName>style.visibility</p:attrName>
                                        </p:attrNameLst>
                                      </p:cBhvr>
                                      <p:to>
                                        <p:strVal val="hidden"/>
                                      </p:to>
                                    </p:set>
                                  </p:childTnLst>
                                </p:cTn>
                              </p:par>
                              <p:par>
                                <p:cTn id="54" presetID="9" presetClass="entr" presetSubtype="0" fill="hold"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dissolve">
                                      <p:cBhvr>
                                        <p:cTn id="5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DT Phases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3484556"/>
              </p:ext>
            </p:extLst>
          </p:nvPr>
        </p:nvGraphicFramePr>
        <p:xfrm>
          <a:off x="685801" y="2142067"/>
          <a:ext cx="10131425" cy="3649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04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Discovery=Collaboration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2646636"/>
              </p:ext>
            </p:extLst>
          </p:nvPr>
        </p:nvGraphicFramePr>
        <p:xfrm>
          <a:off x="685801" y="2142067"/>
          <a:ext cx="10131425" cy="3649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36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E58E7ECF-FBBF-ED48-8346-FBFF5D848190}"/>
                                            </p:graphicEl>
                                          </p:spTgt>
                                        </p:tgtEl>
                                        <p:attrNameLst>
                                          <p:attrName>style.visibility</p:attrName>
                                        </p:attrNameLst>
                                      </p:cBhvr>
                                      <p:to>
                                        <p:strVal val="visible"/>
                                      </p:to>
                                    </p:set>
                                    <p:anim calcmode="lin" valueType="num">
                                      <p:cBhvr additive="base">
                                        <p:cTn id="7" dur="500" fill="hold"/>
                                        <p:tgtEl>
                                          <p:spTgt spid="4">
                                            <p:graphicEl>
                                              <a:dgm id="{E58E7ECF-FBBF-ED48-8346-FBFF5D848190}"/>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E58E7ECF-FBBF-ED48-8346-FBFF5D848190}"/>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671DA680-638A-174E-9F01-EDE836ECB2D6}"/>
                                            </p:graphicEl>
                                          </p:spTgt>
                                        </p:tgtEl>
                                        <p:attrNameLst>
                                          <p:attrName>style.visibility</p:attrName>
                                        </p:attrNameLst>
                                      </p:cBhvr>
                                      <p:to>
                                        <p:strVal val="visible"/>
                                      </p:to>
                                    </p:set>
                                    <p:anim calcmode="lin" valueType="num">
                                      <p:cBhvr additive="base">
                                        <p:cTn id="13" dur="500" fill="hold"/>
                                        <p:tgtEl>
                                          <p:spTgt spid="4">
                                            <p:graphicEl>
                                              <a:dgm id="{671DA680-638A-174E-9F01-EDE836ECB2D6}"/>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671DA680-638A-174E-9F01-EDE836ECB2D6}"/>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Discovery=Collaboration</a:t>
            </a:r>
            <a:endParaRPr lang="en-US" dirty="0"/>
          </a:p>
        </p:txBody>
      </p:sp>
      <p:sp>
        <p:nvSpPr>
          <p:cNvPr id="3" name="Content Placeholder 2"/>
          <p:cNvSpPr>
            <a:spLocks noGrp="1"/>
          </p:cNvSpPr>
          <p:nvPr>
            <p:ph idx="1"/>
          </p:nvPr>
        </p:nvSpPr>
        <p:spPr/>
        <p:txBody>
          <a:bodyPr>
            <a:normAutofit/>
          </a:bodyPr>
          <a:lstStyle/>
          <a:p>
            <a:r>
              <a:rPr lang="en-US" sz="3600" dirty="0"/>
              <a:t>How can we empower parents and other community members to practice digital citizenship and literacy skills when using technology and guiding their children in using technology</a:t>
            </a:r>
            <a:r>
              <a:rPr lang="en-US" sz="3600" dirty="0" smtClean="0"/>
              <a:t>?</a:t>
            </a:r>
            <a:endParaRPr lang="en-US" sz="3600" dirty="0"/>
          </a:p>
        </p:txBody>
      </p:sp>
    </p:spTree>
    <p:extLst>
      <p:ext uri="{BB962C8B-B14F-4D97-AF65-F5344CB8AC3E}">
        <p14:creationId xmlns:p14="http://schemas.microsoft.com/office/powerpoint/2010/main" val="76703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Discovery=Collaboration</a:t>
            </a:r>
            <a:endParaRPr lang="en-US" dirty="0"/>
          </a:p>
        </p:txBody>
      </p:sp>
      <p:sp>
        <p:nvSpPr>
          <p:cNvPr id="3" name="Content Placeholder 2"/>
          <p:cNvSpPr>
            <a:spLocks noGrp="1"/>
          </p:cNvSpPr>
          <p:nvPr>
            <p:ph idx="1"/>
          </p:nvPr>
        </p:nvSpPr>
        <p:spPr/>
        <p:txBody>
          <a:bodyPr>
            <a:normAutofit/>
          </a:bodyPr>
          <a:lstStyle/>
          <a:p>
            <a:r>
              <a:rPr lang="en-US" sz="3600" dirty="0"/>
              <a:t>P</a:t>
            </a:r>
            <a:r>
              <a:rPr lang="en-US" sz="3600" dirty="0" smtClean="0"/>
              <a:t>arent survey</a:t>
            </a:r>
          </a:p>
          <a:p>
            <a:r>
              <a:rPr lang="en-US" sz="3600" dirty="0" smtClean="0"/>
              <a:t>Student survey</a:t>
            </a:r>
          </a:p>
          <a:p>
            <a:r>
              <a:rPr lang="en-US" sz="3600" dirty="0" smtClean="0"/>
              <a:t>Interviewed an expert</a:t>
            </a:r>
            <a:endParaRPr lang="en-US" sz="3600" dirty="0"/>
          </a:p>
        </p:txBody>
      </p:sp>
    </p:spTree>
    <p:extLst>
      <p:ext uri="{BB962C8B-B14F-4D97-AF65-F5344CB8AC3E}">
        <p14:creationId xmlns:p14="http://schemas.microsoft.com/office/powerpoint/2010/main" val="118800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3">
                                            <p:txEl>
                                              <p:pRg st="2" end="2"/>
                                            </p:txEl>
                                          </p:spTgt>
                                        </p:tgtEl>
                                      </p:cBhvr>
                                    </p:animEffect>
                                    <p:set>
                                      <p:cBhvr>
                                        <p:cTn id="2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Interpretation=Critical Thinking</a:t>
            </a:r>
            <a:endParaRPr lang="en-US" dirty="0"/>
          </a:p>
        </p:txBody>
      </p:sp>
      <p:sp>
        <p:nvSpPr>
          <p:cNvPr id="3" name="Content Placeholder 2"/>
          <p:cNvSpPr>
            <a:spLocks noGrp="1"/>
          </p:cNvSpPr>
          <p:nvPr>
            <p:ph idx="1"/>
          </p:nvPr>
        </p:nvSpPr>
        <p:spPr/>
        <p:txBody>
          <a:bodyPr>
            <a:normAutofit/>
          </a:bodyPr>
          <a:lstStyle/>
          <a:p>
            <a:r>
              <a:rPr lang="en-US" sz="3600" dirty="0" smtClean="0"/>
              <a:t>100% of Parents Self Selected as families having access at home</a:t>
            </a:r>
          </a:p>
          <a:p>
            <a:r>
              <a:rPr lang="en-US" sz="3600" dirty="0" smtClean="0"/>
              <a:t>100% Believed digital safety was important as personal safety</a:t>
            </a:r>
          </a:p>
          <a:p>
            <a:r>
              <a:rPr lang="en-US" sz="3600" dirty="0" smtClean="0"/>
              <a:t>100% of parents said their child had not been cyberbullied</a:t>
            </a:r>
            <a:endParaRPr lang="en-US" sz="3600" dirty="0"/>
          </a:p>
        </p:txBody>
      </p:sp>
    </p:spTree>
    <p:extLst>
      <p:ext uri="{BB962C8B-B14F-4D97-AF65-F5344CB8AC3E}">
        <p14:creationId xmlns:p14="http://schemas.microsoft.com/office/powerpoint/2010/main" val="6667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3">
                                            <p:txEl>
                                              <p:pRg st="2" end="2"/>
                                            </p:txEl>
                                          </p:spTgt>
                                        </p:tgtEl>
                                      </p:cBhvr>
                                    </p:animEffect>
                                    <p:set>
                                      <p:cBhvr>
                                        <p:cTn id="2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362</TotalTime>
  <Words>633</Words>
  <Application>Microsoft Macintosh PowerPoint</Application>
  <PresentationFormat>Widescreen</PresentationFormat>
  <Paragraphs>106</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Arial</vt:lpstr>
      <vt:lpstr>Celestial</vt:lpstr>
      <vt:lpstr>Design Thinking</vt:lpstr>
      <vt:lpstr>The 4Cs</vt:lpstr>
      <vt:lpstr>PowerPoint Presentation</vt:lpstr>
      <vt:lpstr>Design Thinking</vt:lpstr>
      <vt:lpstr>DT Phases</vt:lpstr>
      <vt:lpstr>Discovery=Collaboration</vt:lpstr>
      <vt:lpstr>Discovery=Collaboration</vt:lpstr>
      <vt:lpstr>Discovery=Collaboration</vt:lpstr>
      <vt:lpstr>Interpretation=Critical Thinking</vt:lpstr>
      <vt:lpstr>Interpretation=Critical Thinking</vt:lpstr>
      <vt:lpstr>Ideation=Communication</vt:lpstr>
      <vt:lpstr>Ideation=Communication</vt:lpstr>
      <vt:lpstr>Experimentation=Creativity</vt:lpstr>
      <vt:lpstr>Experimentation=Creativity</vt:lpstr>
      <vt:lpstr>Experimentation=Creativity</vt:lpstr>
      <vt:lpstr>Evolution=21st Century Skills</vt:lpstr>
      <vt:lpstr>So what?</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Thinking</dc:title>
  <dc:creator>Microsoft Office User</dc:creator>
  <cp:lastModifiedBy>Microsoft Office User</cp:lastModifiedBy>
  <cp:revision>11</cp:revision>
  <dcterms:created xsi:type="dcterms:W3CDTF">2016-06-30T22:39:53Z</dcterms:created>
  <dcterms:modified xsi:type="dcterms:W3CDTF">2016-07-01T04:42:44Z</dcterms:modified>
</cp:coreProperties>
</file>